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74" r:id="rId3"/>
    <p:sldId id="475" r:id="rId4"/>
    <p:sldId id="476" r:id="rId5"/>
    <p:sldId id="481" r:id="rId6"/>
    <p:sldId id="482" r:id="rId7"/>
    <p:sldId id="483" r:id="rId8"/>
    <p:sldId id="484" r:id="rId9"/>
    <p:sldId id="477" r:id="rId10"/>
    <p:sldId id="485" r:id="rId11"/>
    <p:sldId id="479" r:id="rId12"/>
    <p:sldId id="473" r:id="rId13"/>
    <p:sldId id="486" r:id="rId14"/>
    <p:sldId id="504" r:id="rId15"/>
    <p:sldId id="505" r:id="rId16"/>
    <p:sldId id="506" r:id="rId17"/>
    <p:sldId id="507" r:id="rId18"/>
    <p:sldId id="488" r:id="rId19"/>
    <p:sldId id="487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478" r:id="rId36"/>
    <p:sldId id="257" r:id="rId37"/>
    <p:sldId id="46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DB5A04-3618-4090-B492-885BFD11AF21}">
          <p14:sldIdLst>
            <p14:sldId id="256"/>
            <p14:sldId id="474"/>
            <p14:sldId id="475"/>
            <p14:sldId id="476"/>
            <p14:sldId id="481"/>
            <p14:sldId id="482"/>
            <p14:sldId id="483"/>
            <p14:sldId id="484"/>
            <p14:sldId id="477"/>
            <p14:sldId id="485"/>
            <p14:sldId id="479"/>
            <p14:sldId id="473"/>
            <p14:sldId id="486"/>
            <p14:sldId id="504"/>
            <p14:sldId id="505"/>
            <p14:sldId id="506"/>
            <p14:sldId id="507"/>
            <p14:sldId id="488"/>
            <p14:sldId id="487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478"/>
            <p14:sldId id="257"/>
          </p14:sldIdLst>
        </p14:section>
        <p14:section name="제목 없는 구역" id="{F5A43535-AF58-4C4E-809A-2C37A735BC0A}">
          <p14:sldIdLst>
            <p14:sldId id="4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332F"/>
    <a:srgbClr val="E51B1B"/>
    <a:srgbClr val="FF3300"/>
    <a:srgbClr val="FF00FF"/>
    <a:srgbClr val="DC2824"/>
    <a:srgbClr val="EA1616"/>
    <a:srgbClr val="EE1212"/>
    <a:srgbClr val="FF0101"/>
    <a:srgbClr val="C02900"/>
    <a:srgbClr val="FF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6400" autoAdjust="0"/>
  </p:normalViewPr>
  <p:slideViewPr>
    <p:cSldViewPr snapToGrid="0">
      <p:cViewPr>
        <p:scale>
          <a:sx n="75" d="100"/>
          <a:sy n="75" d="100"/>
        </p:scale>
        <p:origin x="696" y="4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406E6-B940-4188-91C2-6F345C4C0113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81BC902-6316-4BE5-97C4-B345A1C4A14C}">
      <dgm:prSet phldrT="[텍스트]"/>
      <dgm:spPr/>
      <dgm:t>
        <a:bodyPr/>
        <a:lstStyle/>
        <a:p>
          <a:pPr latinLnBrk="1"/>
          <a:r>
            <a:rPr lang="ko-KR" altLang="en-US"/>
            <a:t>메인 페이지</a:t>
          </a:r>
        </a:p>
      </dgm:t>
    </dgm:pt>
    <dgm:pt modelId="{CA4F14F5-40A4-4A7D-8F91-6A981313956F}" type="parTrans" cxnId="{9B9B533E-E532-4276-9178-E975C9C7BE7B}">
      <dgm:prSet/>
      <dgm:spPr/>
      <dgm:t>
        <a:bodyPr/>
        <a:lstStyle/>
        <a:p>
          <a:pPr latinLnBrk="1"/>
          <a:endParaRPr lang="ko-KR" altLang="en-US"/>
        </a:p>
      </dgm:t>
    </dgm:pt>
    <dgm:pt modelId="{5F2267D5-AFFE-4F46-A4A9-36746D00454A}" type="sibTrans" cxnId="{9B9B533E-E532-4276-9178-E975C9C7BE7B}">
      <dgm:prSet/>
      <dgm:spPr/>
      <dgm:t>
        <a:bodyPr/>
        <a:lstStyle/>
        <a:p>
          <a:pPr latinLnBrk="1"/>
          <a:endParaRPr lang="ko-KR" altLang="en-US"/>
        </a:p>
      </dgm:t>
    </dgm:pt>
    <dgm:pt modelId="{404B668A-1EC9-4FA0-A9FF-434173F9C024}">
      <dgm:prSet phldrT="[텍스트]"/>
      <dgm:spPr/>
      <dgm:t>
        <a:bodyPr/>
        <a:lstStyle/>
        <a:p>
          <a:pPr latinLnBrk="1"/>
          <a:r>
            <a:rPr lang="ko-KR" altLang="en-US"/>
            <a:t>메뉴바</a:t>
          </a:r>
        </a:p>
      </dgm:t>
    </dgm:pt>
    <dgm:pt modelId="{7344F229-45D7-4521-93FC-E5F9F4F24BEC}" type="parTrans" cxnId="{C4D3B82E-0420-4251-A84C-6CB1EEB1ED79}">
      <dgm:prSet/>
      <dgm:spPr/>
      <dgm:t>
        <a:bodyPr/>
        <a:lstStyle/>
        <a:p>
          <a:pPr latinLnBrk="1"/>
          <a:endParaRPr lang="ko-KR" altLang="en-US"/>
        </a:p>
      </dgm:t>
    </dgm:pt>
    <dgm:pt modelId="{572DEE83-7864-4BC6-8A1C-D78F0DB0F356}" type="sibTrans" cxnId="{C4D3B82E-0420-4251-A84C-6CB1EEB1ED79}">
      <dgm:prSet/>
      <dgm:spPr/>
      <dgm:t>
        <a:bodyPr/>
        <a:lstStyle/>
        <a:p>
          <a:pPr latinLnBrk="1"/>
          <a:endParaRPr lang="ko-KR" altLang="en-US"/>
        </a:p>
      </dgm:t>
    </dgm:pt>
    <dgm:pt modelId="{AEE24A59-1B5F-4851-AEED-3A11F76FED76}">
      <dgm:prSet phldrT="[텍스트]"/>
      <dgm:spPr/>
      <dgm:t>
        <a:bodyPr/>
        <a:lstStyle/>
        <a:p>
          <a:pPr latinLnBrk="1"/>
          <a:r>
            <a:rPr lang="ko-KR" altLang="en-US"/>
            <a:t>메인 이미지</a:t>
          </a:r>
          <a:endParaRPr lang="en-US" altLang="ko-KR"/>
        </a:p>
        <a:p>
          <a:pPr latinLnBrk="1"/>
          <a:r>
            <a:rPr lang="ko-KR" altLang="en-US"/>
            <a:t>슬라이드</a:t>
          </a:r>
        </a:p>
      </dgm:t>
    </dgm:pt>
    <dgm:pt modelId="{436377F6-C993-42F2-8C41-4CD645A54D08}" type="parTrans" cxnId="{842D1C01-E993-45E4-A437-2DFDBDBFD744}">
      <dgm:prSet/>
      <dgm:spPr/>
      <dgm:t>
        <a:bodyPr/>
        <a:lstStyle/>
        <a:p>
          <a:pPr latinLnBrk="1"/>
          <a:endParaRPr lang="ko-KR" altLang="en-US"/>
        </a:p>
      </dgm:t>
    </dgm:pt>
    <dgm:pt modelId="{6A327A1D-DA82-4BA2-9A13-522E1AFF81B3}" type="sibTrans" cxnId="{842D1C01-E993-45E4-A437-2DFDBDBFD744}">
      <dgm:prSet/>
      <dgm:spPr/>
      <dgm:t>
        <a:bodyPr/>
        <a:lstStyle/>
        <a:p>
          <a:pPr latinLnBrk="1"/>
          <a:endParaRPr lang="ko-KR" altLang="en-US"/>
        </a:p>
      </dgm:t>
    </dgm:pt>
    <dgm:pt modelId="{8F373120-D563-4D56-8A87-ADC8619ECB5F}">
      <dgm:prSet phldrT="[텍스트]"/>
      <dgm:spPr/>
      <dgm:t>
        <a:bodyPr/>
        <a:lstStyle/>
        <a:p>
          <a:pPr latinLnBrk="1"/>
          <a:r>
            <a:rPr lang="ko-KR" altLang="en-US"/>
            <a:t>모델 정보</a:t>
          </a:r>
        </a:p>
      </dgm:t>
    </dgm:pt>
    <dgm:pt modelId="{CD5C6A93-83DC-4FC6-9F49-BCA76E84A616}" type="parTrans" cxnId="{ED2EA054-2160-4498-A881-62D22A8B94E3}">
      <dgm:prSet/>
      <dgm:spPr/>
      <dgm:t>
        <a:bodyPr/>
        <a:lstStyle/>
        <a:p>
          <a:pPr latinLnBrk="1"/>
          <a:endParaRPr lang="ko-KR" altLang="en-US"/>
        </a:p>
      </dgm:t>
    </dgm:pt>
    <dgm:pt modelId="{CD8A0DBD-1B9B-495C-9470-B8F16F78D2C7}" type="sibTrans" cxnId="{ED2EA054-2160-4498-A881-62D22A8B94E3}">
      <dgm:prSet/>
      <dgm:spPr/>
      <dgm:t>
        <a:bodyPr/>
        <a:lstStyle/>
        <a:p>
          <a:pPr latinLnBrk="1"/>
          <a:endParaRPr lang="ko-KR" altLang="en-US"/>
        </a:p>
      </dgm:t>
    </dgm:pt>
    <dgm:pt modelId="{2C775DC7-20AB-46A2-9656-28EC7FA2DE64}">
      <dgm:prSet phldrT="[텍스트]"/>
      <dgm:spPr/>
      <dgm:t>
        <a:bodyPr/>
        <a:lstStyle/>
        <a:p>
          <a:pPr latinLnBrk="1"/>
          <a:r>
            <a:rPr lang="ko-KR" altLang="en-US"/>
            <a:t>모델 제원</a:t>
          </a:r>
        </a:p>
      </dgm:t>
    </dgm:pt>
    <dgm:pt modelId="{B131E771-B287-4F0A-85B7-CAD8C3CE77DC}" type="parTrans" cxnId="{46F1FEE7-9ACB-43EF-9D02-116638668305}">
      <dgm:prSet/>
      <dgm:spPr/>
      <dgm:t>
        <a:bodyPr/>
        <a:lstStyle/>
        <a:p>
          <a:pPr latinLnBrk="1"/>
          <a:endParaRPr lang="ko-KR" altLang="en-US"/>
        </a:p>
      </dgm:t>
    </dgm:pt>
    <dgm:pt modelId="{502CCE35-C0CE-456F-A8D0-1E68804B1530}" type="sibTrans" cxnId="{46F1FEE7-9ACB-43EF-9D02-116638668305}">
      <dgm:prSet/>
      <dgm:spPr/>
      <dgm:t>
        <a:bodyPr/>
        <a:lstStyle/>
        <a:p>
          <a:pPr latinLnBrk="1"/>
          <a:endParaRPr lang="ko-KR" altLang="en-US"/>
        </a:p>
      </dgm:t>
    </dgm:pt>
    <dgm:pt modelId="{C6195BD1-93FB-4E6D-9A07-BE34C17605D6}">
      <dgm:prSet phldrT="[텍스트]"/>
      <dgm:spPr/>
      <dgm:t>
        <a:bodyPr/>
        <a:lstStyle/>
        <a:p>
          <a:pPr latinLnBrk="1"/>
          <a:r>
            <a:rPr lang="en-US" altLang="ko-KR"/>
            <a:t>VIDEO</a:t>
          </a:r>
        </a:p>
      </dgm:t>
    </dgm:pt>
    <dgm:pt modelId="{3EF9B6F6-03E1-439F-BB12-A6D2481675DE}" type="parTrans" cxnId="{72A65DAA-73F7-42A9-929B-E2D300CE8845}">
      <dgm:prSet/>
      <dgm:spPr/>
      <dgm:t>
        <a:bodyPr/>
        <a:lstStyle/>
        <a:p>
          <a:pPr latinLnBrk="1"/>
          <a:endParaRPr lang="ko-KR" altLang="en-US"/>
        </a:p>
      </dgm:t>
    </dgm:pt>
    <dgm:pt modelId="{750B942C-4B74-445F-B48F-7ECFE3BAF580}" type="sibTrans" cxnId="{72A65DAA-73F7-42A9-929B-E2D300CE8845}">
      <dgm:prSet/>
      <dgm:spPr/>
      <dgm:t>
        <a:bodyPr/>
        <a:lstStyle/>
        <a:p>
          <a:pPr latinLnBrk="1"/>
          <a:endParaRPr lang="ko-KR" altLang="en-US"/>
        </a:p>
      </dgm:t>
    </dgm:pt>
    <dgm:pt modelId="{E5B6B810-B425-4DCA-9F76-DCB39DDD5723}">
      <dgm:prSet phldrT="[텍스트]"/>
      <dgm:spPr/>
      <dgm:t>
        <a:bodyPr/>
        <a:lstStyle/>
        <a:p>
          <a:pPr latinLnBrk="1"/>
          <a:r>
            <a:rPr lang="ko-KR" altLang="en-US"/>
            <a:t>회원가입</a:t>
          </a:r>
        </a:p>
      </dgm:t>
    </dgm:pt>
    <dgm:pt modelId="{798D6362-9B96-4115-8D5B-02F6C4D2958F}" type="parTrans" cxnId="{E4114F06-0D51-455E-8526-FB3106C6E667}">
      <dgm:prSet/>
      <dgm:spPr/>
      <dgm:t>
        <a:bodyPr/>
        <a:lstStyle/>
        <a:p>
          <a:pPr latinLnBrk="1"/>
          <a:endParaRPr lang="ko-KR" altLang="en-US"/>
        </a:p>
      </dgm:t>
    </dgm:pt>
    <dgm:pt modelId="{CA96EE9B-EB41-4D22-ACFC-DA42D6B3F7C5}" type="sibTrans" cxnId="{E4114F06-0D51-455E-8526-FB3106C6E667}">
      <dgm:prSet/>
      <dgm:spPr/>
      <dgm:t>
        <a:bodyPr/>
        <a:lstStyle/>
        <a:p>
          <a:pPr latinLnBrk="1"/>
          <a:endParaRPr lang="ko-KR" altLang="en-US"/>
        </a:p>
      </dgm:t>
    </dgm:pt>
    <dgm:pt modelId="{A7A37D40-EF24-488D-A691-9FA7F745A018}">
      <dgm:prSet phldrT="[텍스트]"/>
      <dgm:spPr/>
      <dgm:t>
        <a:bodyPr/>
        <a:lstStyle/>
        <a:p>
          <a:pPr latinLnBrk="1"/>
          <a:r>
            <a:rPr lang="ko-KR" altLang="en-US"/>
            <a:t>모델 제원</a:t>
          </a:r>
        </a:p>
      </dgm:t>
    </dgm:pt>
    <dgm:pt modelId="{E26AAC0F-E33B-4B47-A502-8C66951A0208}" type="parTrans" cxnId="{0662733D-898F-44A3-9D39-792FA1C78C13}">
      <dgm:prSet/>
      <dgm:spPr/>
      <dgm:t>
        <a:bodyPr/>
        <a:lstStyle/>
        <a:p>
          <a:pPr latinLnBrk="1"/>
          <a:endParaRPr lang="ko-KR" altLang="en-US"/>
        </a:p>
      </dgm:t>
    </dgm:pt>
    <dgm:pt modelId="{4A1483E3-1D81-4387-950D-DC6D3DEC2CF6}" type="sibTrans" cxnId="{0662733D-898F-44A3-9D39-792FA1C78C13}">
      <dgm:prSet/>
      <dgm:spPr/>
      <dgm:t>
        <a:bodyPr/>
        <a:lstStyle/>
        <a:p>
          <a:pPr latinLnBrk="1"/>
          <a:endParaRPr lang="ko-KR" altLang="en-US"/>
        </a:p>
      </dgm:t>
    </dgm:pt>
    <dgm:pt modelId="{D62492F9-A15F-4ED6-9913-84CC67E547DC}">
      <dgm:prSet phldrT="[텍스트]"/>
      <dgm:spPr/>
      <dgm:t>
        <a:bodyPr/>
        <a:lstStyle/>
        <a:p>
          <a:pPr latinLnBrk="1"/>
          <a:r>
            <a:rPr lang="ko-KR" altLang="en-US"/>
            <a:t>견적 내기</a:t>
          </a:r>
        </a:p>
      </dgm:t>
    </dgm:pt>
    <dgm:pt modelId="{ACBF8C29-F43F-4C2A-89ED-9A5A724D79FA}" type="parTrans" cxnId="{935FC0D7-2BFA-4609-BD1A-42DCCA3FEC72}">
      <dgm:prSet/>
      <dgm:spPr/>
      <dgm:t>
        <a:bodyPr/>
        <a:lstStyle/>
        <a:p>
          <a:pPr latinLnBrk="1"/>
          <a:endParaRPr lang="ko-KR" altLang="en-US"/>
        </a:p>
      </dgm:t>
    </dgm:pt>
    <dgm:pt modelId="{72DB30E9-F348-4AF4-B8B2-2612857B66E6}" type="sibTrans" cxnId="{935FC0D7-2BFA-4609-BD1A-42DCCA3FEC72}">
      <dgm:prSet/>
      <dgm:spPr/>
      <dgm:t>
        <a:bodyPr/>
        <a:lstStyle/>
        <a:p>
          <a:pPr latinLnBrk="1"/>
          <a:endParaRPr lang="ko-KR" altLang="en-US"/>
        </a:p>
      </dgm:t>
    </dgm:pt>
    <dgm:pt modelId="{42BF7D7F-426F-486F-90E9-95DCC4054A53}">
      <dgm:prSet phldrT="[텍스트]"/>
      <dgm:spPr/>
      <dgm:t>
        <a:bodyPr/>
        <a:lstStyle/>
        <a:p>
          <a:pPr latinLnBrk="1"/>
          <a:r>
            <a:rPr lang="ko-KR" altLang="en-US"/>
            <a:t>로그인</a:t>
          </a:r>
        </a:p>
      </dgm:t>
    </dgm:pt>
    <dgm:pt modelId="{7384CF01-1344-4D2A-8346-FEE7A9BD5917}" type="parTrans" cxnId="{301D5DAC-21C4-4E8F-8C9B-6C77CF1B7E13}">
      <dgm:prSet/>
      <dgm:spPr/>
      <dgm:t>
        <a:bodyPr/>
        <a:lstStyle/>
        <a:p>
          <a:pPr latinLnBrk="1"/>
          <a:endParaRPr lang="ko-KR" altLang="en-US"/>
        </a:p>
      </dgm:t>
    </dgm:pt>
    <dgm:pt modelId="{FF176AE8-9BFE-487B-95AF-83A04E047885}" type="sibTrans" cxnId="{301D5DAC-21C4-4E8F-8C9B-6C77CF1B7E13}">
      <dgm:prSet/>
      <dgm:spPr/>
      <dgm:t>
        <a:bodyPr/>
        <a:lstStyle/>
        <a:p>
          <a:pPr latinLnBrk="1"/>
          <a:endParaRPr lang="ko-KR" altLang="en-US"/>
        </a:p>
      </dgm:t>
    </dgm:pt>
    <dgm:pt modelId="{DB31ADE0-5BFB-41A4-AE09-A89CA0A1E15B}">
      <dgm:prSet phldrT="[텍스트]"/>
      <dgm:spPr/>
      <dgm:t>
        <a:bodyPr/>
        <a:lstStyle/>
        <a:p>
          <a:pPr latinLnBrk="1"/>
          <a:r>
            <a:rPr lang="en-US" altLang="ko-KR"/>
            <a:t>  </a:t>
          </a:r>
          <a:r>
            <a:rPr lang="ko-KR" altLang="en-US"/>
            <a:t>모델명</a:t>
          </a:r>
        </a:p>
      </dgm:t>
    </dgm:pt>
    <dgm:pt modelId="{DC02A55A-F155-4E81-A009-CA616DDC0E2E}" type="parTrans" cxnId="{1CACE2EE-E4CD-4B35-A748-EE146021CDA8}">
      <dgm:prSet/>
      <dgm:spPr/>
      <dgm:t>
        <a:bodyPr/>
        <a:lstStyle/>
        <a:p>
          <a:pPr latinLnBrk="1"/>
          <a:endParaRPr lang="ko-KR" altLang="en-US"/>
        </a:p>
      </dgm:t>
    </dgm:pt>
    <dgm:pt modelId="{C546B779-D49F-4478-902A-80FEE6A207FB}" type="sibTrans" cxnId="{1CACE2EE-E4CD-4B35-A748-EE146021CDA8}">
      <dgm:prSet/>
      <dgm:spPr/>
      <dgm:t>
        <a:bodyPr/>
        <a:lstStyle/>
        <a:p>
          <a:pPr latinLnBrk="1"/>
          <a:endParaRPr lang="ko-KR" altLang="en-US"/>
        </a:p>
      </dgm:t>
    </dgm:pt>
    <dgm:pt modelId="{EC192797-E0BF-44CC-B4D7-A09B30B8DC8E}">
      <dgm:prSet phldrT="[텍스트]"/>
      <dgm:spPr/>
      <dgm:t>
        <a:bodyPr/>
        <a:lstStyle/>
        <a:p>
          <a:pPr latinLnBrk="1"/>
          <a:r>
            <a:rPr lang="ko-KR" altLang="en-US"/>
            <a:t>모델 이미지</a:t>
          </a:r>
        </a:p>
      </dgm:t>
    </dgm:pt>
    <dgm:pt modelId="{DCB0DB8E-89CE-4AFB-98CE-E3B8E686379D}" type="parTrans" cxnId="{099F19FB-8C75-4EF5-9437-FA9A0CD346FD}">
      <dgm:prSet/>
      <dgm:spPr/>
      <dgm:t>
        <a:bodyPr/>
        <a:lstStyle/>
        <a:p>
          <a:pPr latinLnBrk="1"/>
          <a:endParaRPr lang="ko-KR" altLang="en-US"/>
        </a:p>
      </dgm:t>
    </dgm:pt>
    <dgm:pt modelId="{E0BDDD47-248F-44F2-830B-3A8F3E8CF650}" type="sibTrans" cxnId="{099F19FB-8C75-4EF5-9437-FA9A0CD346FD}">
      <dgm:prSet/>
      <dgm:spPr/>
      <dgm:t>
        <a:bodyPr/>
        <a:lstStyle/>
        <a:p>
          <a:pPr latinLnBrk="1"/>
          <a:endParaRPr lang="ko-KR" altLang="en-US"/>
        </a:p>
      </dgm:t>
    </dgm:pt>
    <dgm:pt modelId="{7F106D32-D4CC-4EE3-950B-528484A67039}">
      <dgm:prSet phldrT="[텍스트]"/>
      <dgm:spPr/>
      <dgm:t>
        <a:bodyPr/>
        <a:lstStyle/>
        <a:p>
          <a:pPr latinLnBrk="1"/>
          <a:r>
            <a:rPr lang="ko-KR" altLang="en-US"/>
            <a:t>나만의 포르쉐 만들기</a:t>
          </a:r>
        </a:p>
      </dgm:t>
    </dgm:pt>
    <dgm:pt modelId="{479DF4FC-9784-470F-B9FF-2E44D5F5E60F}" type="parTrans" cxnId="{7737915D-E198-41EE-ACBF-A72F6F0EAB36}">
      <dgm:prSet/>
      <dgm:spPr/>
      <dgm:t>
        <a:bodyPr/>
        <a:lstStyle/>
        <a:p>
          <a:pPr latinLnBrk="1"/>
          <a:endParaRPr lang="ko-KR" altLang="en-US"/>
        </a:p>
      </dgm:t>
    </dgm:pt>
    <dgm:pt modelId="{CD3CA42C-43E5-4A5E-B534-965D393FCAEA}" type="sibTrans" cxnId="{7737915D-E198-41EE-ACBF-A72F6F0EAB36}">
      <dgm:prSet/>
      <dgm:spPr/>
      <dgm:t>
        <a:bodyPr/>
        <a:lstStyle/>
        <a:p>
          <a:pPr latinLnBrk="1"/>
          <a:endParaRPr lang="ko-KR" altLang="en-US"/>
        </a:p>
      </dgm:t>
    </dgm:pt>
    <dgm:pt modelId="{D58FBEB9-9763-4329-B8BA-97560C10582C}">
      <dgm:prSet phldrT="[텍스트]"/>
      <dgm:spPr/>
      <dgm:t>
        <a:bodyPr/>
        <a:lstStyle/>
        <a:p>
          <a:pPr latinLnBrk="1"/>
          <a:r>
            <a:rPr lang="ko-KR" altLang="en-US"/>
            <a:t>회원가입 페이지로 이동</a:t>
          </a:r>
        </a:p>
      </dgm:t>
    </dgm:pt>
    <dgm:pt modelId="{EDEC36B8-C5BE-4461-8AFA-68D83DC9D9F4}" type="parTrans" cxnId="{1DD3B33F-F653-4016-89AD-9FFE98380931}">
      <dgm:prSet/>
      <dgm:spPr/>
      <dgm:t>
        <a:bodyPr/>
        <a:lstStyle/>
        <a:p>
          <a:pPr latinLnBrk="1"/>
          <a:endParaRPr lang="ko-KR" altLang="en-US"/>
        </a:p>
      </dgm:t>
    </dgm:pt>
    <dgm:pt modelId="{ECCBAB22-DE6C-4726-A4C1-5A6D751D1AC9}" type="sibTrans" cxnId="{1DD3B33F-F653-4016-89AD-9FFE98380931}">
      <dgm:prSet/>
      <dgm:spPr/>
      <dgm:t>
        <a:bodyPr/>
        <a:lstStyle/>
        <a:p>
          <a:pPr latinLnBrk="1"/>
          <a:endParaRPr lang="ko-KR" altLang="en-US"/>
        </a:p>
      </dgm:t>
    </dgm:pt>
    <dgm:pt modelId="{4984900B-1B6D-4FC8-B2F3-68F20236BED6}">
      <dgm:prSet phldrT="[텍스트]"/>
      <dgm:spPr/>
      <dgm:t>
        <a:bodyPr/>
        <a:lstStyle/>
        <a:p>
          <a:pPr latinLnBrk="1"/>
          <a:r>
            <a:rPr lang="en-US" altLang="ko-KR"/>
            <a:t>ID </a:t>
          </a:r>
          <a:r>
            <a:rPr lang="ko-KR" altLang="en-US"/>
            <a:t>및 패스워드 입력</a:t>
          </a:r>
        </a:p>
      </dgm:t>
    </dgm:pt>
    <dgm:pt modelId="{FE6E73C0-2D8C-49DD-9E36-25462DDC1430}" type="parTrans" cxnId="{5E2E9F38-1265-4CF2-BEF2-4CC22AB5111C}">
      <dgm:prSet/>
      <dgm:spPr/>
      <dgm:t>
        <a:bodyPr/>
        <a:lstStyle/>
        <a:p>
          <a:pPr latinLnBrk="1"/>
          <a:endParaRPr lang="ko-KR" altLang="en-US"/>
        </a:p>
      </dgm:t>
    </dgm:pt>
    <dgm:pt modelId="{2A45CA0F-99B9-41F3-9066-BB36B69D2E3E}" type="sibTrans" cxnId="{5E2E9F38-1265-4CF2-BEF2-4CC22AB5111C}">
      <dgm:prSet/>
      <dgm:spPr/>
      <dgm:t>
        <a:bodyPr/>
        <a:lstStyle/>
        <a:p>
          <a:pPr latinLnBrk="1"/>
          <a:endParaRPr lang="ko-KR" altLang="en-US"/>
        </a:p>
      </dgm:t>
    </dgm:pt>
    <dgm:pt modelId="{9717C3F0-3D96-4AFE-AD29-F9C1C9EA1FF6}">
      <dgm:prSet phldrT="[텍스트]"/>
      <dgm:spPr/>
      <dgm:t>
        <a:bodyPr/>
        <a:lstStyle/>
        <a:p>
          <a:pPr latinLnBrk="1"/>
          <a:r>
            <a:rPr lang="ko-KR" altLang="en-US"/>
            <a:t>이름</a:t>
          </a:r>
          <a:r>
            <a:rPr lang="en-US" altLang="ko-KR"/>
            <a:t>, </a:t>
          </a:r>
          <a:r>
            <a:rPr lang="ko-KR" altLang="en-US"/>
            <a:t>성</a:t>
          </a:r>
        </a:p>
      </dgm:t>
    </dgm:pt>
    <dgm:pt modelId="{8063535F-C69E-4324-8CB0-EE574B01E85A}" type="parTrans" cxnId="{C0997802-D0FB-4920-A93A-C349AF69173F}">
      <dgm:prSet/>
      <dgm:spPr/>
      <dgm:t>
        <a:bodyPr/>
        <a:lstStyle/>
        <a:p>
          <a:pPr latinLnBrk="1"/>
          <a:endParaRPr lang="ko-KR" altLang="en-US"/>
        </a:p>
      </dgm:t>
    </dgm:pt>
    <dgm:pt modelId="{E147CD24-35AE-4B4C-BE8A-9DCA4723E163}" type="sibTrans" cxnId="{C0997802-D0FB-4920-A93A-C349AF69173F}">
      <dgm:prSet/>
      <dgm:spPr/>
      <dgm:t>
        <a:bodyPr/>
        <a:lstStyle/>
        <a:p>
          <a:pPr latinLnBrk="1"/>
          <a:endParaRPr lang="ko-KR" altLang="en-US"/>
        </a:p>
      </dgm:t>
    </dgm:pt>
    <dgm:pt modelId="{5F54E62A-43B8-4CF6-87C5-71A2FD671FEE}">
      <dgm:prSet phldrT="[텍스트]"/>
      <dgm:spPr/>
      <dgm:t>
        <a:bodyPr/>
        <a:lstStyle/>
        <a:p>
          <a:pPr latinLnBrk="1"/>
          <a:r>
            <a:rPr lang="ko-KR" altLang="en-US"/>
            <a:t>성별</a:t>
          </a:r>
        </a:p>
      </dgm:t>
    </dgm:pt>
    <dgm:pt modelId="{5F44F162-88BA-4559-B6B7-82A34E28D826}" type="parTrans" cxnId="{02CC79DC-7AEE-4BBB-A8F1-BD9B63275D96}">
      <dgm:prSet/>
      <dgm:spPr/>
      <dgm:t>
        <a:bodyPr/>
        <a:lstStyle/>
        <a:p>
          <a:pPr latinLnBrk="1"/>
          <a:endParaRPr lang="ko-KR" altLang="en-US"/>
        </a:p>
      </dgm:t>
    </dgm:pt>
    <dgm:pt modelId="{77D4BA53-AF3A-46D2-B9B9-25075F80F95F}" type="sibTrans" cxnId="{02CC79DC-7AEE-4BBB-A8F1-BD9B63275D96}">
      <dgm:prSet/>
      <dgm:spPr/>
      <dgm:t>
        <a:bodyPr/>
        <a:lstStyle/>
        <a:p>
          <a:pPr latinLnBrk="1"/>
          <a:endParaRPr lang="ko-KR" altLang="en-US"/>
        </a:p>
      </dgm:t>
    </dgm:pt>
    <dgm:pt modelId="{F7DB2F0E-13AC-40B2-A9F1-17D202388B90}">
      <dgm:prSet phldrT="[텍스트]"/>
      <dgm:spPr/>
      <dgm:t>
        <a:bodyPr/>
        <a:lstStyle/>
        <a:p>
          <a:pPr latinLnBrk="1"/>
          <a:r>
            <a:rPr lang="en-US" altLang="ko-KR"/>
            <a:t>GALLERY</a:t>
          </a:r>
        </a:p>
      </dgm:t>
    </dgm:pt>
    <dgm:pt modelId="{B634495F-A030-43C4-B715-60E6F132C713}" type="parTrans" cxnId="{3C857364-99C4-4F94-9C04-899E02E21891}">
      <dgm:prSet/>
      <dgm:spPr/>
      <dgm:t>
        <a:bodyPr/>
        <a:lstStyle/>
        <a:p>
          <a:pPr latinLnBrk="1"/>
          <a:endParaRPr lang="ko-KR" altLang="en-US"/>
        </a:p>
      </dgm:t>
    </dgm:pt>
    <dgm:pt modelId="{BB31F734-E365-4D49-B6E4-8CFD115469D8}" type="sibTrans" cxnId="{3C857364-99C4-4F94-9C04-899E02E21891}">
      <dgm:prSet/>
      <dgm:spPr/>
      <dgm:t>
        <a:bodyPr/>
        <a:lstStyle/>
        <a:p>
          <a:pPr latinLnBrk="1"/>
          <a:endParaRPr lang="ko-KR" altLang="en-US"/>
        </a:p>
      </dgm:t>
    </dgm:pt>
    <dgm:pt modelId="{C9C410C5-F307-4D8E-A6AA-2BBF61F6674F}">
      <dgm:prSet phldrT="[텍스트]"/>
      <dgm:spPr/>
      <dgm:t>
        <a:bodyPr/>
        <a:lstStyle/>
        <a:p>
          <a:pPr latinLnBrk="1"/>
          <a:r>
            <a:rPr lang="ko-KR" altLang="en-US"/>
            <a:t>모델 소개</a:t>
          </a:r>
        </a:p>
      </dgm:t>
    </dgm:pt>
    <dgm:pt modelId="{FCDE9C10-113C-4BFE-84E7-7983F32116F9}" type="parTrans" cxnId="{599900C0-F9E3-4913-BA0E-970E80C79568}">
      <dgm:prSet/>
      <dgm:spPr/>
      <dgm:t>
        <a:bodyPr/>
        <a:lstStyle/>
        <a:p>
          <a:pPr latinLnBrk="1"/>
          <a:endParaRPr lang="ko-KR" altLang="en-US"/>
        </a:p>
      </dgm:t>
    </dgm:pt>
    <dgm:pt modelId="{E10D5592-BCFB-49C9-AC2D-9E2CC46F7A87}" type="sibTrans" cxnId="{599900C0-F9E3-4913-BA0E-970E80C79568}">
      <dgm:prSet/>
      <dgm:spPr/>
      <dgm:t>
        <a:bodyPr/>
        <a:lstStyle/>
        <a:p>
          <a:pPr latinLnBrk="1"/>
          <a:endParaRPr lang="ko-KR" altLang="en-US"/>
        </a:p>
      </dgm:t>
    </dgm:pt>
    <dgm:pt modelId="{2B617413-292C-4140-BCB5-1353E8372467}">
      <dgm:prSet phldrT="[텍스트]"/>
      <dgm:spPr/>
      <dgm:t>
        <a:bodyPr/>
        <a:lstStyle/>
        <a:p>
          <a:pPr latinLnBrk="1"/>
          <a:r>
            <a:rPr lang="en-US" altLang="ko-KR"/>
            <a:t>POWER UNIT</a:t>
          </a:r>
          <a:endParaRPr lang="ko-KR" altLang="en-US"/>
        </a:p>
      </dgm:t>
    </dgm:pt>
    <dgm:pt modelId="{2664D2A7-03C8-4C6B-865E-200F1AFD58C7}" type="parTrans" cxnId="{83AD5107-2002-49DB-81BA-260E28D90AA0}">
      <dgm:prSet/>
      <dgm:spPr/>
      <dgm:t>
        <a:bodyPr/>
        <a:lstStyle/>
        <a:p>
          <a:pPr latinLnBrk="1"/>
          <a:endParaRPr lang="ko-KR" altLang="en-US"/>
        </a:p>
      </dgm:t>
    </dgm:pt>
    <dgm:pt modelId="{75E09367-7347-4E7B-B3E8-772ACEA7FE70}" type="sibTrans" cxnId="{83AD5107-2002-49DB-81BA-260E28D90AA0}">
      <dgm:prSet/>
      <dgm:spPr/>
      <dgm:t>
        <a:bodyPr/>
        <a:lstStyle/>
        <a:p>
          <a:pPr latinLnBrk="1"/>
          <a:endParaRPr lang="ko-KR" altLang="en-US"/>
        </a:p>
      </dgm:t>
    </dgm:pt>
    <dgm:pt modelId="{D03EF498-DB11-4DFD-8330-F4ABD367C68E}">
      <dgm:prSet phldrT="[텍스트]"/>
      <dgm:spPr/>
      <dgm:t>
        <a:bodyPr/>
        <a:lstStyle/>
        <a:p>
          <a:pPr latinLnBrk="1"/>
          <a:r>
            <a:rPr lang="en-US" altLang="ko-KR"/>
            <a:t>PERFORMANCE</a:t>
          </a:r>
          <a:endParaRPr lang="ko-KR" altLang="en-US"/>
        </a:p>
      </dgm:t>
    </dgm:pt>
    <dgm:pt modelId="{8DCAFC9E-C197-4CB1-A9C1-C6BC6ABD014F}" type="parTrans" cxnId="{22F63B71-E718-4BDD-95D5-FD84026CE7AA}">
      <dgm:prSet/>
      <dgm:spPr/>
      <dgm:t>
        <a:bodyPr/>
        <a:lstStyle/>
        <a:p>
          <a:pPr latinLnBrk="1"/>
          <a:endParaRPr lang="ko-KR" altLang="en-US"/>
        </a:p>
      </dgm:t>
    </dgm:pt>
    <dgm:pt modelId="{6FCAE51D-9BB5-49D1-8E14-5BCCEAC41C79}" type="sibTrans" cxnId="{22F63B71-E718-4BDD-95D5-FD84026CE7AA}">
      <dgm:prSet/>
      <dgm:spPr/>
      <dgm:t>
        <a:bodyPr/>
        <a:lstStyle/>
        <a:p>
          <a:pPr latinLnBrk="1"/>
          <a:endParaRPr lang="ko-KR" altLang="en-US"/>
        </a:p>
      </dgm:t>
    </dgm:pt>
    <dgm:pt modelId="{46C3CAA8-48A7-4BC5-9769-F0A5730FDA8E}">
      <dgm:prSet phldrT="[텍스트]"/>
      <dgm:spPr/>
      <dgm:t>
        <a:bodyPr/>
        <a:lstStyle/>
        <a:p>
          <a:pPr latinLnBrk="1"/>
          <a:r>
            <a:rPr lang="en-US" altLang="ko-KR"/>
            <a:t>BODY</a:t>
          </a:r>
          <a:endParaRPr lang="ko-KR" altLang="en-US"/>
        </a:p>
      </dgm:t>
    </dgm:pt>
    <dgm:pt modelId="{39E41B56-67BA-41B5-826D-5C42E431E7A5}" type="parTrans" cxnId="{16A158CC-E80A-49BB-A31E-4D24199D84B1}">
      <dgm:prSet/>
      <dgm:spPr/>
      <dgm:t>
        <a:bodyPr/>
        <a:lstStyle/>
        <a:p>
          <a:pPr latinLnBrk="1"/>
          <a:endParaRPr lang="ko-KR" altLang="en-US"/>
        </a:p>
      </dgm:t>
    </dgm:pt>
    <dgm:pt modelId="{4830F938-4188-4FE0-AD0B-21FB3187F1B4}" type="sibTrans" cxnId="{16A158CC-E80A-49BB-A31E-4D24199D84B1}">
      <dgm:prSet/>
      <dgm:spPr/>
      <dgm:t>
        <a:bodyPr/>
        <a:lstStyle/>
        <a:p>
          <a:pPr latinLnBrk="1"/>
          <a:endParaRPr lang="ko-KR" altLang="en-US"/>
        </a:p>
      </dgm:t>
    </dgm:pt>
    <dgm:pt modelId="{956EC2A9-D3DF-45C6-A7C2-B122B5E1A701}">
      <dgm:prSet phldrT="[텍스트]"/>
      <dgm:spPr/>
      <dgm:t>
        <a:bodyPr/>
        <a:lstStyle/>
        <a:p>
          <a:pPr latinLnBrk="1"/>
          <a:r>
            <a:rPr lang="en-US" altLang="ko-KR"/>
            <a:t>CAPACITIES</a:t>
          </a:r>
          <a:endParaRPr lang="ko-KR" altLang="en-US"/>
        </a:p>
      </dgm:t>
    </dgm:pt>
    <dgm:pt modelId="{ADB98E26-828F-4B58-A7AC-3F68CA172ABC}" type="parTrans" cxnId="{2334E566-F737-4E0D-80EA-E55D72F8F48C}">
      <dgm:prSet/>
      <dgm:spPr/>
      <dgm:t>
        <a:bodyPr/>
        <a:lstStyle/>
        <a:p>
          <a:pPr latinLnBrk="1"/>
          <a:endParaRPr lang="ko-KR" altLang="en-US"/>
        </a:p>
      </dgm:t>
    </dgm:pt>
    <dgm:pt modelId="{A85552E9-0025-4707-9113-CFB1E2DF98B0}" type="sibTrans" cxnId="{2334E566-F737-4E0D-80EA-E55D72F8F48C}">
      <dgm:prSet/>
      <dgm:spPr/>
      <dgm:t>
        <a:bodyPr/>
        <a:lstStyle/>
        <a:p>
          <a:pPr latinLnBrk="1"/>
          <a:endParaRPr lang="ko-KR" altLang="en-US"/>
        </a:p>
      </dgm:t>
    </dgm:pt>
    <dgm:pt modelId="{46D11118-12CD-471A-8393-997CF7255BDC}">
      <dgm:prSet phldrT="[텍스트]"/>
      <dgm:spPr/>
      <dgm:t>
        <a:bodyPr/>
        <a:lstStyle/>
        <a:p>
          <a:pPr latinLnBrk="1"/>
          <a:r>
            <a:rPr lang="en-US" altLang="ko-KR"/>
            <a:t>PRICE</a:t>
          </a:r>
          <a:endParaRPr lang="ko-KR" altLang="en-US"/>
        </a:p>
      </dgm:t>
    </dgm:pt>
    <dgm:pt modelId="{0717886D-B52D-4865-910D-BD4EC030072E}" type="parTrans" cxnId="{6B3E25C4-6ABB-48DE-87C6-4035276DF9A2}">
      <dgm:prSet/>
      <dgm:spPr/>
      <dgm:t>
        <a:bodyPr/>
        <a:lstStyle/>
        <a:p>
          <a:pPr latinLnBrk="1"/>
          <a:endParaRPr lang="ko-KR" altLang="en-US"/>
        </a:p>
      </dgm:t>
    </dgm:pt>
    <dgm:pt modelId="{146E8741-52B5-4A32-BCA8-9E1B419298A5}" type="sibTrans" cxnId="{6B3E25C4-6ABB-48DE-87C6-4035276DF9A2}">
      <dgm:prSet/>
      <dgm:spPr/>
      <dgm:t>
        <a:bodyPr/>
        <a:lstStyle/>
        <a:p>
          <a:pPr latinLnBrk="1"/>
          <a:endParaRPr lang="ko-KR" altLang="en-US"/>
        </a:p>
      </dgm:t>
    </dgm:pt>
    <dgm:pt modelId="{F52111A7-B735-47A9-A1BE-5EA8C333CAB4}">
      <dgm:prSet phldrT="[텍스트]"/>
      <dgm:spPr/>
      <dgm:t>
        <a:bodyPr/>
        <a:lstStyle/>
        <a:p>
          <a:pPr latinLnBrk="1"/>
          <a:r>
            <a:rPr lang="ko-KR" altLang="en-US"/>
            <a:t>주의 사항</a:t>
          </a:r>
        </a:p>
      </dgm:t>
    </dgm:pt>
    <dgm:pt modelId="{8B1BE596-EC68-4114-B5BD-465C3FCD3DE5}" type="parTrans" cxnId="{BFCEB25A-A2B6-42EE-9822-60B30D87C32E}">
      <dgm:prSet/>
      <dgm:spPr/>
      <dgm:t>
        <a:bodyPr/>
        <a:lstStyle/>
        <a:p>
          <a:pPr latinLnBrk="1"/>
          <a:endParaRPr lang="ko-KR" altLang="en-US"/>
        </a:p>
      </dgm:t>
    </dgm:pt>
    <dgm:pt modelId="{40B9C075-A657-403E-BD9A-43E8537EF6D3}" type="sibTrans" cxnId="{BFCEB25A-A2B6-42EE-9822-60B30D87C32E}">
      <dgm:prSet/>
      <dgm:spPr/>
      <dgm:t>
        <a:bodyPr/>
        <a:lstStyle/>
        <a:p>
          <a:pPr latinLnBrk="1"/>
          <a:endParaRPr lang="ko-KR" altLang="en-US"/>
        </a:p>
      </dgm:t>
    </dgm:pt>
    <dgm:pt modelId="{E794003B-A7D6-4FB0-A1C2-32F095E7469D}">
      <dgm:prSet phldrT="[텍스트]"/>
      <dgm:spPr/>
      <dgm:t>
        <a:bodyPr/>
        <a:lstStyle/>
        <a:p>
          <a:pPr latinLnBrk="1"/>
          <a:r>
            <a:rPr lang="ko-KR" altLang="en-US"/>
            <a:t>이메일</a:t>
          </a:r>
        </a:p>
      </dgm:t>
    </dgm:pt>
    <dgm:pt modelId="{C2AEB29F-0B2A-45A5-BD5C-EECE611FE99C}" type="parTrans" cxnId="{0437182A-5215-46A8-BAF4-A36999F7F6ED}">
      <dgm:prSet/>
      <dgm:spPr/>
      <dgm:t>
        <a:bodyPr/>
        <a:lstStyle/>
        <a:p>
          <a:pPr latinLnBrk="1"/>
          <a:endParaRPr lang="ko-KR" altLang="en-US"/>
        </a:p>
      </dgm:t>
    </dgm:pt>
    <dgm:pt modelId="{6A698C49-75E1-4A8A-8170-C571F2A38B45}" type="sibTrans" cxnId="{0437182A-5215-46A8-BAF4-A36999F7F6ED}">
      <dgm:prSet/>
      <dgm:spPr/>
      <dgm:t>
        <a:bodyPr/>
        <a:lstStyle/>
        <a:p>
          <a:pPr latinLnBrk="1"/>
          <a:endParaRPr lang="ko-KR" altLang="en-US"/>
        </a:p>
      </dgm:t>
    </dgm:pt>
    <dgm:pt modelId="{E4759469-CF68-4AC6-B665-6D00A8784634}">
      <dgm:prSet phldrT="[텍스트]"/>
      <dgm:spPr/>
      <dgm:t>
        <a:bodyPr/>
        <a:lstStyle/>
        <a:p>
          <a:pPr latinLnBrk="1"/>
          <a:r>
            <a:rPr lang="ko-KR" altLang="en-US"/>
            <a:t>비밀번호</a:t>
          </a:r>
        </a:p>
      </dgm:t>
    </dgm:pt>
    <dgm:pt modelId="{F9DD2CFA-0141-4112-BB0E-62EA0B61526D}" type="parTrans" cxnId="{ECD9E067-0EBC-42EE-A764-426B98C992CC}">
      <dgm:prSet/>
      <dgm:spPr/>
      <dgm:t>
        <a:bodyPr/>
        <a:lstStyle/>
        <a:p>
          <a:pPr latinLnBrk="1"/>
          <a:endParaRPr lang="ko-KR" altLang="en-US"/>
        </a:p>
      </dgm:t>
    </dgm:pt>
    <dgm:pt modelId="{DE8F67BE-1D6E-4B5C-B2A1-FD7925B416F8}" type="sibTrans" cxnId="{ECD9E067-0EBC-42EE-A764-426B98C992CC}">
      <dgm:prSet/>
      <dgm:spPr/>
      <dgm:t>
        <a:bodyPr/>
        <a:lstStyle/>
        <a:p>
          <a:pPr latinLnBrk="1"/>
          <a:endParaRPr lang="ko-KR" altLang="en-US"/>
        </a:p>
      </dgm:t>
    </dgm:pt>
    <dgm:pt modelId="{949228DE-6A09-405A-AB42-A8F646D27ECD}">
      <dgm:prSet phldrT="[텍스트]"/>
      <dgm:spPr/>
      <dgm:t>
        <a:bodyPr/>
        <a:lstStyle/>
        <a:p>
          <a:pPr latinLnBrk="1"/>
          <a:r>
            <a:rPr lang="ko-KR" altLang="en-US"/>
            <a:t>체크박스</a:t>
          </a:r>
        </a:p>
      </dgm:t>
    </dgm:pt>
    <dgm:pt modelId="{9E364EC4-2DE9-4275-942F-EEC0F2DA797A}" type="parTrans" cxnId="{A330031A-88BD-4CF0-BE85-78F1493E9E9E}">
      <dgm:prSet/>
      <dgm:spPr/>
      <dgm:t>
        <a:bodyPr/>
        <a:lstStyle/>
        <a:p>
          <a:pPr latinLnBrk="1"/>
          <a:endParaRPr lang="ko-KR" altLang="en-US"/>
        </a:p>
      </dgm:t>
    </dgm:pt>
    <dgm:pt modelId="{F6EB5ED9-8F1D-4003-AB4D-EB6436AA6A2B}" type="sibTrans" cxnId="{A330031A-88BD-4CF0-BE85-78F1493E9E9E}">
      <dgm:prSet/>
      <dgm:spPr/>
      <dgm:t>
        <a:bodyPr/>
        <a:lstStyle/>
        <a:p>
          <a:pPr latinLnBrk="1"/>
          <a:endParaRPr lang="ko-KR" altLang="en-US"/>
        </a:p>
      </dgm:t>
    </dgm:pt>
    <dgm:pt modelId="{81066682-F79F-46E9-B3A3-5182F7A9E59A}">
      <dgm:prSet phldrT="[텍스트]"/>
      <dgm:spPr/>
      <dgm:t>
        <a:bodyPr/>
        <a:lstStyle/>
        <a:p>
          <a:pPr latinLnBrk="1"/>
          <a:r>
            <a:rPr lang="ko-KR" altLang="en-US"/>
            <a:t>로그인 페이지로 이동</a:t>
          </a:r>
        </a:p>
      </dgm:t>
    </dgm:pt>
    <dgm:pt modelId="{6B2A9738-5CD2-4D13-AE51-FF3984A079AB}" type="parTrans" cxnId="{FD2F8F54-432E-41D8-B7F4-8F9FC49B098C}">
      <dgm:prSet/>
      <dgm:spPr/>
      <dgm:t>
        <a:bodyPr/>
        <a:lstStyle/>
        <a:p>
          <a:pPr latinLnBrk="1"/>
          <a:endParaRPr lang="ko-KR" altLang="en-US"/>
        </a:p>
      </dgm:t>
    </dgm:pt>
    <dgm:pt modelId="{D35C656F-B168-4E5B-BD3A-C744075E9077}" type="sibTrans" cxnId="{FD2F8F54-432E-41D8-B7F4-8F9FC49B098C}">
      <dgm:prSet/>
      <dgm:spPr/>
      <dgm:t>
        <a:bodyPr/>
        <a:lstStyle/>
        <a:p>
          <a:pPr latinLnBrk="1"/>
          <a:endParaRPr lang="ko-KR" altLang="en-US"/>
        </a:p>
      </dgm:t>
    </dgm:pt>
    <dgm:pt modelId="{7E87D0BA-4AC8-43FD-8DDF-525A7EBB8760}">
      <dgm:prSet phldrT="[텍스트]"/>
      <dgm:spPr/>
      <dgm:t>
        <a:bodyPr/>
        <a:lstStyle/>
        <a:p>
          <a:pPr latinLnBrk="1"/>
          <a:r>
            <a:rPr lang="ko-KR" altLang="en-US"/>
            <a:t>로그인 시 메인페이지로 이동</a:t>
          </a:r>
        </a:p>
      </dgm:t>
    </dgm:pt>
    <dgm:pt modelId="{4C9F3945-97EB-45DA-B2C3-2110563F972A}" type="parTrans" cxnId="{330C483F-EA54-4533-A364-904820517FE1}">
      <dgm:prSet/>
      <dgm:spPr/>
      <dgm:t>
        <a:bodyPr/>
        <a:lstStyle/>
        <a:p>
          <a:pPr latinLnBrk="1"/>
          <a:endParaRPr lang="ko-KR" altLang="en-US"/>
        </a:p>
      </dgm:t>
    </dgm:pt>
    <dgm:pt modelId="{7CE4FB68-32CD-4CED-94F2-8C0C872ED4B2}" type="sibTrans" cxnId="{330C483F-EA54-4533-A364-904820517FE1}">
      <dgm:prSet/>
      <dgm:spPr/>
      <dgm:t>
        <a:bodyPr/>
        <a:lstStyle/>
        <a:p>
          <a:pPr latinLnBrk="1"/>
          <a:endParaRPr lang="ko-KR" altLang="en-US"/>
        </a:p>
      </dgm:t>
    </dgm:pt>
    <dgm:pt modelId="{EF673620-C835-4E38-AA09-A8D2D662E229}">
      <dgm:prSet phldrT="[텍스트]"/>
      <dgm:spPr/>
      <dgm:t>
        <a:bodyPr/>
        <a:lstStyle/>
        <a:p>
          <a:pPr latinLnBrk="1"/>
          <a:r>
            <a:rPr lang="ko-KR" altLang="en-US"/>
            <a:t>인스타그램</a:t>
          </a:r>
        </a:p>
      </dgm:t>
    </dgm:pt>
    <dgm:pt modelId="{CD6463F1-E2BE-44FA-87B4-FEFE8594E04D}" type="parTrans" cxnId="{028AEB67-CFF4-4401-87B2-A0E087B43EE4}">
      <dgm:prSet/>
      <dgm:spPr/>
      <dgm:t>
        <a:bodyPr/>
        <a:lstStyle/>
        <a:p>
          <a:pPr latinLnBrk="1"/>
          <a:endParaRPr lang="ko-KR" altLang="en-US"/>
        </a:p>
      </dgm:t>
    </dgm:pt>
    <dgm:pt modelId="{876839DD-DC83-4AD8-8F22-C1A5C896CBEA}" type="sibTrans" cxnId="{028AEB67-CFF4-4401-87B2-A0E087B43EE4}">
      <dgm:prSet/>
      <dgm:spPr/>
      <dgm:t>
        <a:bodyPr/>
        <a:lstStyle/>
        <a:p>
          <a:pPr latinLnBrk="1"/>
          <a:endParaRPr lang="ko-KR" altLang="en-US"/>
        </a:p>
      </dgm:t>
    </dgm:pt>
    <dgm:pt modelId="{355F4320-7999-4BF8-B5DC-EB54FC0FA5E5}">
      <dgm:prSet phldrT="[텍스트]"/>
      <dgm:spPr/>
      <dgm:t>
        <a:bodyPr/>
        <a:lstStyle/>
        <a:p>
          <a:pPr latinLnBrk="1"/>
          <a:r>
            <a:rPr lang="ko-KR" altLang="en-US"/>
            <a:t>로그인</a:t>
          </a:r>
        </a:p>
      </dgm:t>
    </dgm:pt>
    <dgm:pt modelId="{002692C7-C857-4DD1-9014-28B56B3543A4}" type="parTrans" cxnId="{36EF8049-F6F8-492F-A0C3-AAAF1F4CE208}">
      <dgm:prSet/>
      <dgm:spPr/>
      <dgm:t>
        <a:bodyPr/>
        <a:lstStyle/>
        <a:p>
          <a:pPr latinLnBrk="1"/>
          <a:endParaRPr lang="ko-KR" altLang="en-US"/>
        </a:p>
      </dgm:t>
    </dgm:pt>
    <dgm:pt modelId="{37589A45-80C7-4C7B-9682-5F78316B1FDD}" type="sibTrans" cxnId="{36EF8049-F6F8-492F-A0C3-AAAF1F4CE208}">
      <dgm:prSet/>
      <dgm:spPr/>
      <dgm:t>
        <a:bodyPr/>
        <a:lstStyle/>
        <a:p>
          <a:pPr latinLnBrk="1"/>
          <a:endParaRPr lang="ko-KR" altLang="en-US"/>
        </a:p>
      </dgm:t>
    </dgm:pt>
    <dgm:pt modelId="{A91D1C7C-66EE-4939-8EFC-85E1F5E1BC48}" type="pres">
      <dgm:prSet presAssocID="{FC8406E6-B940-4188-91C2-6F345C4C011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B03F81-A63A-428B-A54F-E31942EB28DE}" type="pres">
      <dgm:prSet presAssocID="{E81BC902-6316-4BE5-97C4-B345A1C4A14C}" presName="root" presStyleCnt="0"/>
      <dgm:spPr/>
    </dgm:pt>
    <dgm:pt modelId="{72C16BAE-2848-4765-BA57-3D4F93DBC5EB}" type="pres">
      <dgm:prSet presAssocID="{E81BC902-6316-4BE5-97C4-B345A1C4A14C}" presName="rootComposite" presStyleCnt="0"/>
      <dgm:spPr/>
    </dgm:pt>
    <dgm:pt modelId="{01710A20-4A2E-450F-992F-DAFCC068759B}" type="pres">
      <dgm:prSet presAssocID="{E81BC902-6316-4BE5-97C4-B345A1C4A14C}" presName="rootText" presStyleLbl="node1" presStyleIdx="0" presStyleCnt="6"/>
      <dgm:spPr/>
    </dgm:pt>
    <dgm:pt modelId="{8E5E7D31-1972-49EC-AE92-43869A301B44}" type="pres">
      <dgm:prSet presAssocID="{E81BC902-6316-4BE5-97C4-B345A1C4A14C}" presName="rootConnector" presStyleLbl="node1" presStyleIdx="0" presStyleCnt="6"/>
      <dgm:spPr/>
    </dgm:pt>
    <dgm:pt modelId="{14FCDC7A-7801-4263-AD1B-3694BDE16A68}" type="pres">
      <dgm:prSet presAssocID="{E81BC902-6316-4BE5-97C4-B345A1C4A14C}" presName="childShape" presStyleCnt="0"/>
      <dgm:spPr/>
    </dgm:pt>
    <dgm:pt modelId="{F57DBA08-38DE-445F-88ED-61ECE170260E}" type="pres">
      <dgm:prSet presAssocID="{7344F229-45D7-4521-93FC-E5F9F4F24BEC}" presName="Name13" presStyleLbl="parChTrans1D2" presStyleIdx="0" presStyleCnt="26"/>
      <dgm:spPr/>
    </dgm:pt>
    <dgm:pt modelId="{4EAD727B-A7B1-4F8B-9501-C32964746244}" type="pres">
      <dgm:prSet presAssocID="{404B668A-1EC9-4FA0-A9FF-434173F9C024}" presName="childText" presStyleLbl="bgAcc1" presStyleIdx="0" presStyleCnt="26">
        <dgm:presLayoutVars>
          <dgm:bulletEnabled val="1"/>
        </dgm:presLayoutVars>
      </dgm:prSet>
      <dgm:spPr/>
    </dgm:pt>
    <dgm:pt modelId="{E4284F26-B409-4567-8D63-E6ED7462446F}" type="pres">
      <dgm:prSet presAssocID="{436377F6-C993-42F2-8C41-4CD645A54D08}" presName="Name13" presStyleLbl="parChTrans1D2" presStyleIdx="1" presStyleCnt="26"/>
      <dgm:spPr/>
    </dgm:pt>
    <dgm:pt modelId="{4F9B146A-4AB5-4FB7-ACBB-71A727A27EA2}" type="pres">
      <dgm:prSet presAssocID="{AEE24A59-1B5F-4851-AEED-3A11F76FED76}" presName="childText" presStyleLbl="bgAcc1" presStyleIdx="1" presStyleCnt="26">
        <dgm:presLayoutVars>
          <dgm:bulletEnabled val="1"/>
        </dgm:presLayoutVars>
      </dgm:prSet>
      <dgm:spPr/>
    </dgm:pt>
    <dgm:pt modelId="{090C83A9-F399-4F1F-8925-023452CBBD40}" type="pres">
      <dgm:prSet presAssocID="{8B1BE596-EC68-4114-B5BD-465C3FCD3DE5}" presName="Name13" presStyleLbl="parChTrans1D2" presStyleIdx="2" presStyleCnt="26"/>
      <dgm:spPr/>
    </dgm:pt>
    <dgm:pt modelId="{04995B78-23F1-448F-BB85-579741FE3DE2}" type="pres">
      <dgm:prSet presAssocID="{F52111A7-B735-47A9-A1BE-5EA8C333CAB4}" presName="childText" presStyleLbl="bgAcc1" presStyleIdx="2" presStyleCnt="26">
        <dgm:presLayoutVars>
          <dgm:bulletEnabled val="1"/>
        </dgm:presLayoutVars>
      </dgm:prSet>
      <dgm:spPr/>
    </dgm:pt>
    <dgm:pt modelId="{3EACC8B1-A989-403E-8197-E71F2AA7A137}" type="pres">
      <dgm:prSet presAssocID="{CD6463F1-E2BE-44FA-87B4-FEFE8594E04D}" presName="Name13" presStyleLbl="parChTrans1D2" presStyleIdx="3" presStyleCnt="26"/>
      <dgm:spPr/>
    </dgm:pt>
    <dgm:pt modelId="{E7F1B9A3-CC4B-45E1-A1AA-56B01A378868}" type="pres">
      <dgm:prSet presAssocID="{EF673620-C835-4E38-AA09-A8D2D662E229}" presName="childText" presStyleLbl="bgAcc1" presStyleIdx="3" presStyleCnt="26">
        <dgm:presLayoutVars>
          <dgm:bulletEnabled val="1"/>
        </dgm:presLayoutVars>
      </dgm:prSet>
      <dgm:spPr/>
    </dgm:pt>
    <dgm:pt modelId="{DC6F6C59-4BC4-4767-86F6-B1B5B1ECAB32}" type="pres">
      <dgm:prSet presAssocID="{002692C7-C857-4DD1-9014-28B56B3543A4}" presName="Name13" presStyleLbl="parChTrans1D2" presStyleIdx="4" presStyleCnt="26"/>
      <dgm:spPr/>
    </dgm:pt>
    <dgm:pt modelId="{A434F09C-F844-4CA2-AA15-4AB9E14EEC21}" type="pres">
      <dgm:prSet presAssocID="{355F4320-7999-4BF8-B5DC-EB54FC0FA5E5}" presName="childText" presStyleLbl="bgAcc1" presStyleIdx="4" presStyleCnt="26">
        <dgm:presLayoutVars>
          <dgm:bulletEnabled val="1"/>
        </dgm:presLayoutVars>
      </dgm:prSet>
      <dgm:spPr/>
    </dgm:pt>
    <dgm:pt modelId="{2233CCD1-5426-41FD-B097-FEFA70C98D38}" type="pres">
      <dgm:prSet presAssocID="{8F373120-D563-4D56-8A87-ADC8619ECB5F}" presName="root" presStyleCnt="0"/>
      <dgm:spPr/>
    </dgm:pt>
    <dgm:pt modelId="{95FFC11B-BDF3-4C75-B2C7-911A5EF8A236}" type="pres">
      <dgm:prSet presAssocID="{8F373120-D563-4D56-8A87-ADC8619ECB5F}" presName="rootComposite" presStyleCnt="0"/>
      <dgm:spPr/>
    </dgm:pt>
    <dgm:pt modelId="{FDCBF95A-91FE-487A-9FAF-468647D3A438}" type="pres">
      <dgm:prSet presAssocID="{8F373120-D563-4D56-8A87-ADC8619ECB5F}" presName="rootText" presStyleLbl="node1" presStyleIdx="1" presStyleCnt="6"/>
      <dgm:spPr/>
    </dgm:pt>
    <dgm:pt modelId="{FD84E709-476B-4AAE-8562-2D2B3002C063}" type="pres">
      <dgm:prSet presAssocID="{8F373120-D563-4D56-8A87-ADC8619ECB5F}" presName="rootConnector" presStyleLbl="node1" presStyleIdx="1" presStyleCnt="6"/>
      <dgm:spPr/>
    </dgm:pt>
    <dgm:pt modelId="{DE364D95-9CA8-4847-A735-A299579D9F65}" type="pres">
      <dgm:prSet presAssocID="{8F373120-D563-4D56-8A87-ADC8619ECB5F}" presName="childShape" presStyleCnt="0"/>
      <dgm:spPr/>
    </dgm:pt>
    <dgm:pt modelId="{A2B65DDF-1EB8-43D2-BF9E-CC933D1A4118}" type="pres">
      <dgm:prSet presAssocID="{B131E771-B287-4F0A-85B7-CAD8C3CE77DC}" presName="Name13" presStyleLbl="parChTrans1D2" presStyleIdx="5" presStyleCnt="26"/>
      <dgm:spPr/>
    </dgm:pt>
    <dgm:pt modelId="{15C58F90-9500-4F5B-8504-E73471C733A6}" type="pres">
      <dgm:prSet presAssocID="{2C775DC7-20AB-46A2-9656-28EC7FA2DE64}" presName="childText" presStyleLbl="bgAcc1" presStyleIdx="5" presStyleCnt="26">
        <dgm:presLayoutVars>
          <dgm:bulletEnabled val="1"/>
        </dgm:presLayoutVars>
      </dgm:prSet>
      <dgm:spPr/>
    </dgm:pt>
    <dgm:pt modelId="{77CB8344-7FF2-4616-9E6C-A369765BDD19}" type="pres">
      <dgm:prSet presAssocID="{FCDE9C10-113C-4BFE-84E7-7983F32116F9}" presName="Name13" presStyleLbl="parChTrans1D2" presStyleIdx="6" presStyleCnt="26"/>
      <dgm:spPr/>
    </dgm:pt>
    <dgm:pt modelId="{8A62EBF8-197B-4354-8F13-E4685564D7E3}" type="pres">
      <dgm:prSet presAssocID="{C9C410C5-F307-4D8E-A6AA-2BBF61F6674F}" presName="childText" presStyleLbl="bgAcc1" presStyleIdx="6" presStyleCnt="26">
        <dgm:presLayoutVars>
          <dgm:bulletEnabled val="1"/>
        </dgm:presLayoutVars>
      </dgm:prSet>
      <dgm:spPr/>
    </dgm:pt>
    <dgm:pt modelId="{B34B7D8B-C05B-4BB2-8514-DF70CA1266B0}" type="pres">
      <dgm:prSet presAssocID="{3EF9B6F6-03E1-439F-BB12-A6D2481675DE}" presName="Name13" presStyleLbl="parChTrans1D2" presStyleIdx="7" presStyleCnt="26"/>
      <dgm:spPr/>
    </dgm:pt>
    <dgm:pt modelId="{18EBA64C-761E-488F-9E42-23B5B99A4B9C}" type="pres">
      <dgm:prSet presAssocID="{C6195BD1-93FB-4E6D-9A07-BE34C17605D6}" presName="childText" presStyleLbl="bgAcc1" presStyleIdx="7" presStyleCnt="26">
        <dgm:presLayoutVars>
          <dgm:bulletEnabled val="1"/>
        </dgm:presLayoutVars>
      </dgm:prSet>
      <dgm:spPr/>
    </dgm:pt>
    <dgm:pt modelId="{2917448A-F123-43E2-9F1F-86CC3968814D}" type="pres">
      <dgm:prSet presAssocID="{B634495F-A030-43C4-B715-60E6F132C713}" presName="Name13" presStyleLbl="parChTrans1D2" presStyleIdx="8" presStyleCnt="26"/>
      <dgm:spPr/>
    </dgm:pt>
    <dgm:pt modelId="{86B48E52-F934-4331-AB9A-C655797B12D7}" type="pres">
      <dgm:prSet presAssocID="{F7DB2F0E-13AC-40B2-A9F1-17D202388B90}" presName="childText" presStyleLbl="bgAcc1" presStyleIdx="8" presStyleCnt="26">
        <dgm:presLayoutVars>
          <dgm:bulletEnabled val="1"/>
        </dgm:presLayoutVars>
      </dgm:prSet>
      <dgm:spPr/>
    </dgm:pt>
    <dgm:pt modelId="{51ABB559-1F1D-4BBC-BD29-C3FF106D9E72}" type="pres">
      <dgm:prSet presAssocID="{A7A37D40-EF24-488D-A691-9FA7F745A018}" presName="root" presStyleCnt="0"/>
      <dgm:spPr/>
    </dgm:pt>
    <dgm:pt modelId="{9B85C554-E56D-49BD-96A5-B381FC0EB640}" type="pres">
      <dgm:prSet presAssocID="{A7A37D40-EF24-488D-A691-9FA7F745A018}" presName="rootComposite" presStyleCnt="0"/>
      <dgm:spPr/>
    </dgm:pt>
    <dgm:pt modelId="{19097A16-B279-4A89-B69D-5CFAE9F1DF03}" type="pres">
      <dgm:prSet presAssocID="{A7A37D40-EF24-488D-A691-9FA7F745A018}" presName="rootText" presStyleLbl="node1" presStyleIdx="2" presStyleCnt="6"/>
      <dgm:spPr/>
    </dgm:pt>
    <dgm:pt modelId="{1B3927BE-AF04-4708-9CBE-D9B55E913AFC}" type="pres">
      <dgm:prSet presAssocID="{A7A37D40-EF24-488D-A691-9FA7F745A018}" presName="rootConnector" presStyleLbl="node1" presStyleIdx="2" presStyleCnt="6"/>
      <dgm:spPr/>
    </dgm:pt>
    <dgm:pt modelId="{2D738105-B106-4525-9982-9A655A8563B6}" type="pres">
      <dgm:prSet presAssocID="{A7A37D40-EF24-488D-A691-9FA7F745A018}" presName="childShape" presStyleCnt="0"/>
      <dgm:spPr/>
    </dgm:pt>
    <dgm:pt modelId="{B7E51829-F1F0-41A3-9582-E70C5DF44B70}" type="pres">
      <dgm:prSet presAssocID="{DC02A55A-F155-4E81-A009-CA616DDC0E2E}" presName="Name13" presStyleLbl="parChTrans1D2" presStyleIdx="9" presStyleCnt="26"/>
      <dgm:spPr/>
    </dgm:pt>
    <dgm:pt modelId="{A82F3CAB-535F-4A61-B095-E63894023EB7}" type="pres">
      <dgm:prSet presAssocID="{DB31ADE0-5BFB-41A4-AE09-A89CA0A1E15B}" presName="childText" presStyleLbl="bgAcc1" presStyleIdx="9" presStyleCnt="26">
        <dgm:presLayoutVars>
          <dgm:bulletEnabled val="1"/>
        </dgm:presLayoutVars>
      </dgm:prSet>
      <dgm:spPr/>
    </dgm:pt>
    <dgm:pt modelId="{C61D952C-EAB8-49DA-ADB8-D276587467F2}" type="pres">
      <dgm:prSet presAssocID="{2664D2A7-03C8-4C6B-865E-200F1AFD58C7}" presName="Name13" presStyleLbl="parChTrans1D2" presStyleIdx="10" presStyleCnt="26"/>
      <dgm:spPr/>
    </dgm:pt>
    <dgm:pt modelId="{280C56ED-8E6F-40B7-840E-3DA2ACCBFB09}" type="pres">
      <dgm:prSet presAssocID="{2B617413-292C-4140-BCB5-1353E8372467}" presName="childText" presStyleLbl="bgAcc1" presStyleIdx="10" presStyleCnt="26">
        <dgm:presLayoutVars>
          <dgm:bulletEnabled val="1"/>
        </dgm:presLayoutVars>
      </dgm:prSet>
      <dgm:spPr/>
    </dgm:pt>
    <dgm:pt modelId="{8A2ECEB8-4B87-4F27-A101-CC03F557B055}" type="pres">
      <dgm:prSet presAssocID="{8DCAFC9E-C197-4CB1-A9C1-C6BC6ABD014F}" presName="Name13" presStyleLbl="parChTrans1D2" presStyleIdx="11" presStyleCnt="26"/>
      <dgm:spPr/>
    </dgm:pt>
    <dgm:pt modelId="{E933920B-4205-4F94-B38F-0EC4AFCBC0DD}" type="pres">
      <dgm:prSet presAssocID="{D03EF498-DB11-4DFD-8330-F4ABD367C68E}" presName="childText" presStyleLbl="bgAcc1" presStyleIdx="11" presStyleCnt="26">
        <dgm:presLayoutVars>
          <dgm:bulletEnabled val="1"/>
        </dgm:presLayoutVars>
      </dgm:prSet>
      <dgm:spPr/>
    </dgm:pt>
    <dgm:pt modelId="{287AA03B-B1A6-4265-AE35-A1C6798DA43E}" type="pres">
      <dgm:prSet presAssocID="{39E41B56-67BA-41B5-826D-5C42E431E7A5}" presName="Name13" presStyleLbl="parChTrans1D2" presStyleIdx="12" presStyleCnt="26"/>
      <dgm:spPr/>
    </dgm:pt>
    <dgm:pt modelId="{E968F674-4709-42F1-8F36-D61FD3FF970C}" type="pres">
      <dgm:prSet presAssocID="{46C3CAA8-48A7-4BC5-9769-F0A5730FDA8E}" presName="childText" presStyleLbl="bgAcc1" presStyleIdx="12" presStyleCnt="26">
        <dgm:presLayoutVars>
          <dgm:bulletEnabled val="1"/>
        </dgm:presLayoutVars>
      </dgm:prSet>
      <dgm:spPr/>
    </dgm:pt>
    <dgm:pt modelId="{2FF6B151-0B20-4AAA-8293-36DF15211BC9}" type="pres">
      <dgm:prSet presAssocID="{ADB98E26-828F-4B58-A7AC-3F68CA172ABC}" presName="Name13" presStyleLbl="parChTrans1D2" presStyleIdx="13" presStyleCnt="26"/>
      <dgm:spPr/>
    </dgm:pt>
    <dgm:pt modelId="{A48DFB0C-E624-4724-B193-73F68AE556E6}" type="pres">
      <dgm:prSet presAssocID="{956EC2A9-D3DF-45C6-A7C2-B122B5E1A701}" presName="childText" presStyleLbl="bgAcc1" presStyleIdx="13" presStyleCnt="26">
        <dgm:presLayoutVars>
          <dgm:bulletEnabled val="1"/>
        </dgm:presLayoutVars>
      </dgm:prSet>
      <dgm:spPr/>
    </dgm:pt>
    <dgm:pt modelId="{92D66DCB-54FB-432C-BA9F-69E5A5C3F4BA}" type="pres">
      <dgm:prSet presAssocID="{0717886D-B52D-4865-910D-BD4EC030072E}" presName="Name13" presStyleLbl="parChTrans1D2" presStyleIdx="14" presStyleCnt="26"/>
      <dgm:spPr/>
    </dgm:pt>
    <dgm:pt modelId="{781E1AB4-2F7C-4C7A-BD7D-41CF417E6376}" type="pres">
      <dgm:prSet presAssocID="{46D11118-12CD-471A-8393-997CF7255BDC}" presName="childText" presStyleLbl="bgAcc1" presStyleIdx="14" presStyleCnt="26">
        <dgm:presLayoutVars>
          <dgm:bulletEnabled val="1"/>
        </dgm:presLayoutVars>
      </dgm:prSet>
      <dgm:spPr/>
    </dgm:pt>
    <dgm:pt modelId="{404FB9D0-BC7C-4F4F-8868-4A6294AFA9B8}" type="pres">
      <dgm:prSet presAssocID="{D62492F9-A15F-4ED6-9913-84CC67E547DC}" presName="root" presStyleCnt="0"/>
      <dgm:spPr/>
    </dgm:pt>
    <dgm:pt modelId="{85CA4DC7-1B07-4555-B694-E6467EB9FF51}" type="pres">
      <dgm:prSet presAssocID="{D62492F9-A15F-4ED6-9913-84CC67E547DC}" presName="rootComposite" presStyleCnt="0"/>
      <dgm:spPr/>
    </dgm:pt>
    <dgm:pt modelId="{ED50BC7F-BB4D-446D-9AFB-F7B3AFEAAB07}" type="pres">
      <dgm:prSet presAssocID="{D62492F9-A15F-4ED6-9913-84CC67E547DC}" presName="rootText" presStyleLbl="node1" presStyleIdx="3" presStyleCnt="6"/>
      <dgm:spPr/>
    </dgm:pt>
    <dgm:pt modelId="{D9682F9A-A32F-4454-A18A-89092E5D62E5}" type="pres">
      <dgm:prSet presAssocID="{D62492F9-A15F-4ED6-9913-84CC67E547DC}" presName="rootConnector" presStyleLbl="node1" presStyleIdx="3" presStyleCnt="6"/>
      <dgm:spPr/>
    </dgm:pt>
    <dgm:pt modelId="{9B37BB88-CFA4-4AD8-987F-E7AFFC74DFEF}" type="pres">
      <dgm:prSet presAssocID="{D62492F9-A15F-4ED6-9913-84CC67E547DC}" presName="childShape" presStyleCnt="0"/>
      <dgm:spPr/>
    </dgm:pt>
    <dgm:pt modelId="{ECF19089-7881-4C82-9731-42C0FAB0C53F}" type="pres">
      <dgm:prSet presAssocID="{479DF4FC-9784-470F-B9FF-2E44D5F5E60F}" presName="Name13" presStyleLbl="parChTrans1D2" presStyleIdx="15" presStyleCnt="26"/>
      <dgm:spPr/>
    </dgm:pt>
    <dgm:pt modelId="{DCD0046C-B2E7-4A51-AA61-5C3EDC5105BD}" type="pres">
      <dgm:prSet presAssocID="{7F106D32-D4CC-4EE3-950B-528484A67039}" presName="childText" presStyleLbl="bgAcc1" presStyleIdx="15" presStyleCnt="26">
        <dgm:presLayoutVars>
          <dgm:bulletEnabled val="1"/>
        </dgm:presLayoutVars>
      </dgm:prSet>
      <dgm:spPr/>
    </dgm:pt>
    <dgm:pt modelId="{B83E19D7-C890-43B8-BBB9-1FF29CD40B69}" type="pres">
      <dgm:prSet presAssocID="{DCB0DB8E-89CE-4AFB-98CE-E3B8E686379D}" presName="Name13" presStyleLbl="parChTrans1D2" presStyleIdx="16" presStyleCnt="26"/>
      <dgm:spPr/>
    </dgm:pt>
    <dgm:pt modelId="{888EEE80-1CD3-4647-9ECA-856E1338A0B2}" type="pres">
      <dgm:prSet presAssocID="{EC192797-E0BF-44CC-B4D7-A09B30B8DC8E}" presName="childText" presStyleLbl="bgAcc1" presStyleIdx="16" presStyleCnt="26">
        <dgm:presLayoutVars>
          <dgm:bulletEnabled val="1"/>
        </dgm:presLayoutVars>
      </dgm:prSet>
      <dgm:spPr/>
    </dgm:pt>
    <dgm:pt modelId="{8162A0A6-4FA2-4342-AE8E-2EE867E936AA}" type="pres">
      <dgm:prSet presAssocID="{42BF7D7F-426F-486F-90E9-95DCC4054A53}" presName="root" presStyleCnt="0"/>
      <dgm:spPr/>
    </dgm:pt>
    <dgm:pt modelId="{B2DC9E05-5D3E-4FF9-B4A7-5980BA334DB7}" type="pres">
      <dgm:prSet presAssocID="{42BF7D7F-426F-486F-90E9-95DCC4054A53}" presName="rootComposite" presStyleCnt="0"/>
      <dgm:spPr/>
    </dgm:pt>
    <dgm:pt modelId="{C47EDACF-87E6-4CDA-AB68-7EA621BB8F11}" type="pres">
      <dgm:prSet presAssocID="{42BF7D7F-426F-486F-90E9-95DCC4054A53}" presName="rootText" presStyleLbl="node1" presStyleIdx="4" presStyleCnt="6"/>
      <dgm:spPr/>
    </dgm:pt>
    <dgm:pt modelId="{493A9137-0068-4306-A8C5-469B184D01F3}" type="pres">
      <dgm:prSet presAssocID="{42BF7D7F-426F-486F-90E9-95DCC4054A53}" presName="rootConnector" presStyleLbl="node1" presStyleIdx="4" presStyleCnt="6"/>
      <dgm:spPr/>
    </dgm:pt>
    <dgm:pt modelId="{03EF59FE-FD8C-4084-B754-80462050E095}" type="pres">
      <dgm:prSet presAssocID="{42BF7D7F-426F-486F-90E9-95DCC4054A53}" presName="childShape" presStyleCnt="0"/>
      <dgm:spPr/>
    </dgm:pt>
    <dgm:pt modelId="{A9FC70F0-E71B-40AE-893A-9017E8A0BBA5}" type="pres">
      <dgm:prSet presAssocID="{FE6E73C0-2D8C-49DD-9E36-25462DDC1430}" presName="Name13" presStyleLbl="parChTrans1D2" presStyleIdx="17" presStyleCnt="26"/>
      <dgm:spPr/>
    </dgm:pt>
    <dgm:pt modelId="{70D7D2C5-CF89-48CE-86A7-1CC15F2F9362}" type="pres">
      <dgm:prSet presAssocID="{4984900B-1B6D-4FC8-B2F3-68F20236BED6}" presName="childText" presStyleLbl="bgAcc1" presStyleIdx="17" presStyleCnt="26">
        <dgm:presLayoutVars>
          <dgm:bulletEnabled val="1"/>
        </dgm:presLayoutVars>
      </dgm:prSet>
      <dgm:spPr/>
    </dgm:pt>
    <dgm:pt modelId="{86DC2E13-10C5-462A-814B-EDBB2458C7BC}" type="pres">
      <dgm:prSet presAssocID="{EDEC36B8-C5BE-4461-8AFA-68D83DC9D9F4}" presName="Name13" presStyleLbl="parChTrans1D2" presStyleIdx="18" presStyleCnt="26"/>
      <dgm:spPr/>
    </dgm:pt>
    <dgm:pt modelId="{53DA4019-99B3-46DD-A00D-E1201CA12BFF}" type="pres">
      <dgm:prSet presAssocID="{D58FBEB9-9763-4329-B8BA-97560C10582C}" presName="childText" presStyleLbl="bgAcc1" presStyleIdx="18" presStyleCnt="26">
        <dgm:presLayoutVars>
          <dgm:bulletEnabled val="1"/>
        </dgm:presLayoutVars>
      </dgm:prSet>
      <dgm:spPr/>
    </dgm:pt>
    <dgm:pt modelId="{4152D6EB-F5ED-4D8A-A5B4-4C16A5FC6FF8}" type="pres">
      <dgm:prSet presAssocID="{4C9F3945-97EB-45DA-B2C3-2110563F972A}" presName="Name13" presStyleLbl="parChTrans1D2" presStyleIdx="19" presStyleCnt="26"/>
      <dgm:spPr/>
    </dgm:pt>
    <dgm:pt modelId="{639A3260-E78C-4329-9364-15578DB72BDA}" type="pres">
      <dgm:prSet presAssocID="{7E87D0BA-4AC8-43FD-8DDF-525A7EBB8760}" presName="childText" presStyleLbl="bgAcc1" presStyleIdx="19" presStyleCnt="26">
        <dgm:presLayoutVars>
          <dgm:bulletEnabled val="1"/>
        </dgm:presLayoutVars>
      </dgm:prSet>
      <dgm:spPr/>
    </dgm:pt>
    <dgm:pt modelId="{00CDE61C-75AD-420C-9CB9-89E7249D29F5}" type="pres">
      <dgm:prSet presAssocID="{E5B6B810-B425-4DCA-9F76-DCB39DDD5723}" presName="root" presStyleCnt="0"/>
      <dgm:spPr/>
    </dgm:pt>
    <dgm:pt modelId="{588C6596-CF5D-4243-928D-F99946EFDE7B}" type="pres">
      <dgm:prSet presAssocID="{E5B6B810-B425-4DCA-9F76-DCB39DDD5723}" presName="rootComposite" presStyleCnt="0"/>
      <dgm:spPr/>
    </dgm:pt>
    <dgm:pt modelId="{F3015616-E7F2-498D-84B4-09A44AF89107}" type="pres">
      <dgm:prSet presAssocID="{E5B6B810-B425-4DCA-9F76-DCB39DDD5723}" presName="rootText" presStyleLbl="node1" presStyleIdx="5" presStyleCnt="6"/>
      <dgm:spPr/>
    </dgm:pt>
    <dgm:pt modelId="{FC2EFA1F-5512-4300-8D49-B5448DA930AF}" type="pres">
      <dgm:prSet presAssocID="{E5B6B810-B425-4DCA-9F76-DCB39DDD5723}" presName="rootConnector" presStyleLbl="node1" presStyleIdx="5" presStyleCnt="6"/>
      <dgm:spPr/>
    </dgm:pt>
    <dgm:pt modelId="{C47DB105-B9E9-4DCE-BF3E-33509D87A02E}" type="pres">
      <dgm:prSet presAssocID="{E5B6B810-B425-4DCA-9F76-DCB39DDD5723}" presName="childShape" presStyleCnt="0"/>
      <dgm:spPr/>
    </dgm:pt>
    <dgm:pt modelId="{456F5D87-CCE5-462D-80E9-ECD9B898F8C4}" type="pres">
      <dgm:prSet presAssocID="{5F44F162-88BA-4559-B6B7-82A34E28D826}" presName="Name13" presStyleLbl="parChTrans1D2" presStyleIdx="20" presStyleCnt="26"/>
      <dgm:spPr/>
    </dgm:pt>
    <dgm:pt modelId="{C2A13D4F-D23C-43DD-BF6C-37C54A5D1073}" type="pres">
      <dgm:prSet presAssocID="{5F54E62A-43B8-4CF6-87C5-71A2FD671FEE}" presName="childText" presStyleLbl="bgAcc1" presStyleIdx="20" presStyleCnt="26">
        <dgm:presLayoutVars>
          <dgm:bulletEnabled val="1"/>
        </dgm:presLayoutVars>
      </dgm:prSet>
      <dgm:spPr/>
    </dgm:pt>
    <dgm:pt modelId="{06195AAA-307C-443F-90BE-730E6D1FD934}" type="pres">
      <dgm:prSet presAssocID="{8063535F-C69E-4324-8CB0-EE574B01E85A}" presName="Name13" presStyleLbl="parChTrans1D2" presStyleIdx="21" presStyleCnt="26"/>
      <dgm:spPr/>
    </dgm:pt>
    <dgm:pt modelId="{D3249DA8-5A1E-40ED-ABD2-CADB47DD3FF2}" type="pres">
      <dgm:prSet presAssocID="{9717C3F0-3D96-4AFE-AD29-F9C1C9EA1FF6}" presName="childText" presStyleLbl="bgAcc1" presStyleIdx="21" presStyleCnt="26">
        <dgm:presLayoutVars>
          <dgm:bulletEnabled val="1"/>
        </dgm:presLayoutVars>
      </dgm:prSet>
      <dgm:spPr/>
    </dgm:pt>
    <dgm:pt modelId="{7269C611-2156-4831-9FB3-060883675F4D}" type="pres">
      <dgm:prSet presAssocID="{C2AEB29F-0B2A-45A5-BD5C-EECE611FE99C}" presName="Name13" presStyleLbl="parChTrans1D2" presStyleIdx="22" presStyleCnt="26"/>
      <dgm:spPr/>
    </dgm:pt>
    <dgm:pt modelId="{B32CF656-A14E-4A61-AEB8-9383DBB66837}" type="pres">
      <dgm:prSet presAssocID="{E794003B-A7D6-4FB0-A1C2-32F095E7469D}" presName="childText" presStyleLbl="bgAcc1" presStyleIdx="22" presStyleCnt="26">
        <dgm:presLayoutVars>
          <dgm:bulletEnabled val="1"/>
        </dgm:presLayoutVars>
      </dgm:prSet>
      <dgm:spPr/>
    </dgm:pt>
    <dgm:pt modelId="{9FEADDC5-D279-46E3-878C-1D065DD39791}" type="pres">
      <dgm:prSet presAssocID="{F9DD2CFA-0141-4112-BB0E-62EA0B61526D}" presName="Name13" presStyleLbl="parChTrans1D2" presStyleIdx="23" presStyleCnt="26"/>
      <dgm:spPr/>
    </dgm:pt>
    <dgm:pt modelId="{491AA838-83A7-4043-8F09-02F978234839}" type="pres">
      <dgm:prSet presAssocID="{E4759469-CF68-4AC6-B665-6D00A8784634}" presName="childText" presStyleLbl="bgAcc1" presStyleIdx="23" presStyleCnt="26">
        <dgm:presLayoutVars>
          <dgm:bulletEnabled val="1"/>
        </dgm:presLayoutVars>
      </dgm:prSet>
      <dgm:spPr/>
    </dgm:pt>
    <dgm:pt modelId="{28F975B6-FCFA-4235-81D9-DEFA9D4E1270}" type="pres">
      <dgm:prSet presAssocID="{9E364EC4-2DE9-4275-942F-EEC0F2DA797A}" presName="Name13" presStyleLbl="parChTrans1D2" presStyleIdx="24" presStyleCnt="26"/>
      <dgm:spPr/>
    </dgm:pt>
    <dgm:pt modelId="{862A4071-97E2-4E91-98F6-53A0DAD037F8}" type="pres">
      <dgm:prSet presAssocID="{949228DE-6A09-405A-AB42-A8F646D27ECD}" presName="childText" presStyleLbl="bgAcc1" presStyleIdx="24" presStyleCnt="26">
        <dgm:presLayoutVars>
          <dgm:bulletEnabled val="1"/>
        </dgm:presLayoutVars>
      </dgm:prSet>
      <dgm:spPr/>
    </dgm:pt>
    <dgm:pt modelId="{192A1603-4866-4963-85BB-009DA2ED6FDC}" type="pres">
      <dgm:prSet presAssocID="{6B2A9738-5CD2-4D13-AE51-FF3984A079AB}" presName="Name13" presStyleLbl="parChTrans1D2" presStyleIdx="25" presStyleCnt="26"/>
      <dgm:spPr/>
    </dgm:pt>
    <dgm:pt modelId="{3C0A6D00-5ADD-4FE3-A0EE-65BDD273C491}" type="pres">
      <dgm:prSet presAssocID="{81066682-F79F-46E9-B3A3-5182F7A9E59A}" presName="childText" presStyleLbl="bgAcc1" presStyleIdx="25" presStyleCnt="26">
        <dgm:presLayoutVars>
          <dgm:bulletEnabled val="1"/>
        </dgm:presLayoutVars>
      </dgm:prSet>
      <dgm:spPr/>
    </dgm:pt>
  </dgm:ptLst>
  <dgm:cxnLst>
    <dgm:cxn modelId="{842D1C01-E993-45E4-A437-2DFDBDBFD744}" srcId="{E81BC902-6316-4BE5-97C4-B345A1C4A14C}" destId="{AEE24A59-1B5F-4851-AEED-3A11F76FED76}" srcOrd="1" destOrd="0" parTransId="{436377F6-C993-42F2-8C41-4CD645A54D08}" sibTransId="{6A327A1D-DA82-4BA2-9A13-522E1AFF81B3}"/>
    <dgm:cxn modelId="{6847F601-36D3-4B41-B85C-E22D01CEA9A9}" type="presOf" srcId="{C6195BD1-93FB-4E6D-9A07-BE34C17605D6}" destId="{18EBA64C-761E-488F-9E42-23B5B99A4B9C}" srcOrd="0" destOrd="0" presId="urn:microsoft.com/office/officeart/2005/8/layout/hierarchy3"/>
    <dgm:cxn modelId="{C0997802-D0FB-4920-A93A-C349AF69173F}" srcId="{E5B6B810-B425-4DCA-9F76-DCB39DDD5723}" destId="{9717C3F0-3D96-4AFE-AD29-F9C1C9EA1FF6}" srcOrd="1" destOrd="0" parTransId="{8063535F-C69E-4324-8CB0-EE574B01E85A}" sibTransId="{E147CD24-35AE-4B4C-BE8A-9DCA4723E163}"/>
    <dgm:cxn modelId="{2F130704-005D-4C1C-9ABD-FE6CBD61449B}" type="presOf" srcId="{D62492F9-A15F-4ED6-9913-84CC67E547DC}" destId="{ED50BC7F-BB4D-446D-9AFB-F7B3AFEAAB07}" srcOrd="0" destOrd="0" presId="urn:microsoft.com/office/officeart/2005/8/layout/hierarchy3"/>
    <dgm:cxn modelId="{E4114F06-0D51-455E-8526-FB3106C6E667}" srcId="{FC8406E6-B940-4188-91C2-6F345C4C0113}" destId="{E5B6B810-B425-4DCA-9F76-DCB39DDD5723}" srcOrd="5" destOrd="0" parTransId="{798D6362-9B96-4115-8D5B-02F6C4D2958F}" sibTransId="{CA96EE9B-EB41-4D22-ACFC-DA42D6B3F7C5}"/>
    <dgm:cxn modelId="{807D8306-0257-4CF6-9949-A13571F3862A}" type="presOf" srcId="{2B617413-292C-4140-BCB5-1353E8372467}" destId="{280C56ED-8E6F-40B7-840E-3DA2ACCBFB09}" srcOrd="0" destOrd="0" presId="urn:microsoft.com/office/officeart/2005/8/layout/hierarchy3"/>
    <dgm:cxn modelId="{83AD5107-2002-49DB-81BA-260E28D90AA0}" srcId="{A7A37D40-EF24-488D-A691-9FA7F745A018}" destId="{2B617413-292C-4140-BCB5-1353E8372467}" srcOrd="1" destOrd="0" parTransId="{2664D2A7-03C8-4C6B-865E-200F1AFD58C7}" sibTransId="{75E09367-7347-4E7B-B3E8-772ACEA7FE70}"/>
    <dgm:cxn modelId="{1FFEF709-C826-4357-ABAC-814B2A02044D}" type="presOf" srcId="{7E87D0BA-4AC8-43FD-8DDF-525A7EBB8760}" destId="{639A3260-E78C-4329-9364-15578DB72BDA}" srcOrd="0" destOrd="0" presId="urn:microsoft.com/office/officeart/2005/8/layout/hierarchy3"/>
    <dgm:cxn modelId="{16572A0B-9D4B-424D-96CE-490116E962ED}" type="presOf" srcId="{B131E771-B287-4F0A-85B7-CAD8C3CE77DC}" destId="{A2B65DDF-1EB8-43D2-BF9E-CC933D1A4118}" srcOrd="0" destOrd="0" presId="urn:microsoft.com/office/officeart/2005/8/layout/hierarchy3"/>
    <dgm:cxn modelId="{B8BA3B0B-F51C-4E1D-AE81-66CC5833F14E}" type="presOf" srcId="{479DF4FC-9784-470F-B9FF-2E44D5F5E60F}" destId="{ECF19089-7881-4C82-9731-42C0FAB0C53F}" srcOrd="0" destOrd="0" presId="urn:microsoft.com/office/officeart/2005/8/layout/hierarchy3"/>
    <dgm:cxn modelId="{B00D2B11-EB46-4D7F-9643-DFD78AD58A49}" type="presOf" srcId="{E81BC902-6316-4BE5-97C4-B345A1C4A14C}" destId="{8E5E7D31-1972-49EC-AE92-43869A301B44}" srcOrd="1" destOrd="0" presId="urn:microsoft.com/office/officeart/2005/8/layout/hierarchy3"/>
    <dgm:cxn modelId="{BC392F12-3E1A-4B00-8FCE-F66D6C36C20D}" type="presOf" srcId="{FCDE9C10-113C-4BFE-84E7-7983F32116F9}" destId="{77CB8344-7FF2-4616-9E6C-A369765BDD19}" srcOrd="0" destOrd="0" presId="urn:microsoft.com/office/officeart/2005/8/layout/hierarchy3"/>
    <dgm:cxn modelId="{146E3F13-B34D-4068-B19D-2815A82EAD43}" type="presOf" srcId="{956EC2A9-D3DF-45C6-A7C2-B122B5E1A701}" destId="{A48DFB0C-E624-4724-B193-73F68AE556E6}" srcOrd="0" destOrd="0" presId="urn:microsoft.com/office/officeart/2005/8/layout/hierarchy3"/>
    <dgm:cxn modelId="{C6ACD718-BA56-4BDC-9737-58A483C89CDF}" type="presOf" srcId="{9E364EC4-2DE9-4275-942F-EEC0F2DA797A}" destId="{28F975B6-FCFA-4235-81D9-DEFA9D4E1270}" srcOrd="0" destOrd="0" presId="urn:microsoft.com/office/officeart/2005/8/layout/hierarchy3"/>
    <dgm:cxn modelId="{A330031A-88BD-4CF0-BE85-78F1493E9E9E}" srcId="{E5B6B810-B425-4DCA-9F76-DCB39DDD5723}" destId="{949228DE-6A09-405A-AB42-A8F646D27ECD}" srcOrd="4" destOrd="0" parTransId="{9E364EC4-2DE9-4275-942F-EEC0F2DA797A}" sibTransId="{F6EB5ED9-8F1D-4003-AB4D-EB6436AA6A2B}"/>
    <dgm:cxn modelId="{82BC2F1F-FE60-4A82-89BA-CBD6F66E40C0}" type="presOf" srcId="{A7A37D40-EF24-488D-A691-9FA7F745A018}" destId="{1B3927BE-AF04-4708-9CBE-D9B55E913AFC}" srcOrd="1" destOrd="0" presId="urn:microsoft.com/office/officeart/2005/8/layout/hierarchy3"/>
    <dgm:cxn modelId="{E403DA25-B923-4B34-91A4-2AE63E7A506C}" type="presOf" srcId="{D58FBEB9-9763-4329-B8BA-97560C10582C}" destId="{53DA4019-99B3-46DD-A00D-E1201CA12BFF}" srcOrd="0" destOrd="0" presId="urn:microsoft.com/office/officeart/2005/8/layout/hierarchy3"/>
    <dgm:cxn modelId="{0437182A-5215-46A8-BAF4-A36999F7F6ED}" srcId="{E5B6B810-B425-4DCA-9F76-DCB39DDD5723}" destId="{E794003B-A7D6-4FB0-A1C2-32F095E7469D}" srcOrd="2" destOrd="0" parTransId="{C2AEB29F-0B2A-45A5-BD5C-EECE611FE99C}" sibTransId="{6A698C49-75E1-4A8A-8170-C571F2A38B45}"/>
    <dgm:cxn modelId="{A50BC72D-BD95-455B-BEAB-A03AFCEEBD44}" type="presOf" srcId="{A7A37D40-EF24-488D-A691-9FA7F745A018}" destId="{19097A16-B279-4A89-B69D-5CFAE9F1DF03}" srcOrd="0" destOrd="0" presId="urn:microsoft.com/office/officeart/2005/8/layout/hierarchy3"/>
    <dgm:cxn modelId="{C4D3B82E-0420-4251-A84C-6CB1EEB1ED79}" srcId="{E81BC902-6316-4BE5-97C4-B345A1C4A14C}" destId="{404B668A-1EC9-4FA0-A9FF-434173F9C024}" srcOrd="0" destOrd="0" parTransId="{7344F229-45D7-4521-93FC-E5F9F4F24BEC}" sibTransId="{572DEE83-7864-4BC6-8A1C-D78F0DB0F356}"/>
    <dgm:cxn modelId="{79478C30-5E5A-49CD-B485-DCB54ACBDDF8}" type="presOf" srcId="{42BF7D7F-426F-486F-90E9-95DCC4054A53}" destId="{493A9137-0068-4306-A8C5-469B184D01F3}" srcOrd="1" destOrd="0" presId="urn:microsoft.com/office/officeart/2005/8/layout/hierarchy3"/>
    <dgm:cxn modelId="{B8EB1B31-C4AD-4570-8BD6-A8254806BCAC}" type="presOf" srcId="{AEE24A59-1B5F-4851-AEED-3A11F76FED76}" destId="{4F9B146A-4AB5-4FB7-ACBB-71A727A27EA2}" srcOrd="0" destOrd="0" presId="urn:microsoft.com/office/officeart/2005/8/layout/hierarchy3"/>
    <dgm:cxn modelId="{8C86AE32-5F52-4671-8AE6-3D535C5B0227}" type="presOf" srcId="{7344F229-45D7-4521-93FC-E5F9F4F24BEC}" destId="{F57DBA08-38DE-445F-88ED-61ECE170260E}" srcOrd="0" destOrd="0" presId="urn:microsoft.com/office/officeart/2005/8/layout/hierarchy3"/>
    <dgm:cxn modelId="{28A5D135-18EE-41D1-8D05-E0791E4F7090}" type="presOf" srcId="{C2AEB29F-0B2A-45A5-BD5C-EECE611FE99C}" destId="{7269C611-2156-4831-9FB3-060883675F4D}" srcOrd="0" destOrd="0" presId="urn:microsoft.com/office/officeart/2005/8/layout/hierarchy3"/>
    <dgm:cxn modelId="{5E2E9F38-1265-4CF2-BEF2-4CC22AB5111C}" srcId="{42BF7D7F-426F-486F-90E9-95DCC4054A53}" destId="{4984900B-1B6D-4FC8-B2F3-68F20236BED6}" srcOrd="0" destOrd="0" parTransId="{FE6E73C0-2D8C-49DD-9E36-25462DDC1430}" sibTransId="{2A45CA0F-99B9-41F3-9066-BB36B69D2E3E}"/>
    <dgm:cxn modelId="{9490523C-9029-463E-8027-7ABDDD5B96D4}" type="presOf" srcId="{46C3CAA8-48A7-4BC5-9769-F0A5730FDA8E}" destId="{E968F674-4709-42F1-8F36-D61FD3FF970C}" srcOrd="0" destOrd="0" presId="urn:microsoft.com/office/officeart/2005/8/layout/hierarchy3"/>
    <dgm:cxn modelId="{0662733D-898F-44A3-9D39-792FA1C78C13}" srcId="{FC8406E6-B940-4188-91C2-6F345C4C0113}" destId="{A7A37D40-EF24-488D-A691-9FA7F745A018}" srcOrd="2" destOrd="0" parTransId="{E26AAC0F-E33B-4B47-A502-8C66951A0208}" sibTransId="{4A1483E3-1D81-4387-950D-DC6D3DEC2CF6}"/>
    <dgm:cxn modelId="{9B9B533E-E532-4276-9178-E975C9C7BE7B}" srcId="{FC8406E6-B940-4188-91C2-6F345C4C0113}" destId="{E81BC902-6316-4BE5-97C4-B345A1C4A14C}" srcOrd="0" destOrd="0" parTransId="{CA4F14F5-40A4-4A7D-8F91-6A981313956F}" sibTransId="{5F2267D5-AFFE-4F46-A4A9-36746D00454A}"/>
    <dgm:cxn modelId="{330C483F-EA54-4533-A364-904820517FE1}" srcId="{42BF7D7F-426F-486F-90E9-95DCC4054A53}" destId="{7E87D0BA-4AC8-43FD-8DDF-525A7EBB8760}" srcOrd="2" destOrd="0" parTransId="{4C9F3945-97EB-45DA-B2C3-2110563F972A}" sibTransId="{7CE4FB68-32CD-4CED-94F2-8C0C872ED4B2}"/>
    <dgm:cxn modelId="{1DD3B33F-F653-4016-89AD-9FFE98380931}" srcId="{42BF7D7F-426F-486F-90E9-95DCC4054A53}" destId="{D58FBEB9-9763-4329-B8BA-97560C10582C}" srcOrd="1" destOrd="0" parTransId="{EDEC36B8-C5BE-4461-8AFA-68D83DC9D9F4}" sibTransId="{ECCBAB22-DE6C-4726-A4C1-5A6D751D1AC9}"/>
    <dgm:cxn modelId="{7737915D-E198-41EE-ACBF-A72F6F0EAB36}" srcId="{D62492F9-A15F-4ED6-9913-84CC67E547DC}" destId="{7F106D32-D4CC-4EE3-950B-528484A67039}" srcOrd="0" destOrd="0" parTransId="{479DF4FC-9784-470F-B9FF-2E44D5F5E60F}" sibTransId="{CD3CA42C-43E5-4A5E-B534-965D393FCAEA}"/>
    <dgm:cxn modelId="{354E6D62-A7C9-4EEC-ACB7-11AAD64FB795}" type="presOf" srcId="{DCB0DB8E-89CE-4AFB-98CE-E3B8E686379D}" destId="{B83E19D7-C890-43B8-BBB9-1FF29CD40B69}" srcOrd="0" destOrd="0" presId="urn:microsoft.com/office/officeart/2005/8/layout/hierarchy3"/>
    <dgm:cxn modelId="{06EAEF62-A5D8-48B2-9F2C-56F8733871BD}" type="presOf" srcId="{436377F6-C993-42F2-8C41-4CD645A54D08}" destId="{E4284F26-B409-4567-8D63-E6ED7462446F}" srcOrd="0" destOrd="0" presId="urn:microsoft.com/office/officeart/2005/8/layout/hierarchy3"/>
    <dgm:cxn modelId="{AAEA1B44-B468-4521-A624-BA0D2C9C7381}" type="presOf" srcId="{D62492F9-A15F-4ED6-9913-84CC67E547DC}" destId="{D9682F9A-A32F-4454-A18A-89092E5D62E5}" srcOrd="1" destOrd="0" presId="urn:microsoft.com/office/officeart/2005/8/layout/hierarchy3"/>
    <dgm:cxn modelId="{3C857364-99C4-4F94-9C04-899E02E21891}" srcId="{8F373120-D563-4D56-8A87-ADC8619ECB5F}" destId="{F7DB2F0E-13AC-40B2-A9F1-17D202388B90}" srcOrd="3" destOrd="0" parTransId="{B634495F-A030-43C4-B715-60E6F132C713}" sibTransId="{BB31F734-E365-4D49-B6E4-8CFD115469D8}"/>
    <dgm:cxn modelId="{9FCC8364-E9AF-43A2-AC29-6B0E9EEC63E5}" type="presOf" srcId="{F52111A7-B735-47A9-A1BE-5EA8C333CAB4}" destId="{04995B78-23F1-448F-BB85-579741FE3DE2}" srcOrd="0" destOrd="0" presId="urn:microsoft.com/office/officeart/2005/8/layout/hierarchy3"/>
    <dgm:cxn modelId="{16819064-4BE8-4FAE-82FC-51C8E62EE44D}" type="presOf" srcId="{2C775DC7-20AB-46A2-9656-28EC7FA2DE64}" destId="{15C58F90-9500-4F5B-8504-E73471C733A6}" srcOrd="0" destOrd="0" presId="urn:microsoft.com/office/officeart/2005/8/layout/hierarchy3"/>
    <dgm:cxn modelId="{419BFF44-1785-48FF-B501-ECBC70A14C91}" type="presOf" srcId="{EF673620-C835-4E38-AA09-A8D2D662E229}" destId="{E7F1B9A3-CC4B-45E1-A1AA-56B01A378868}" srcOrd="0" destOrd="0" presId="urn:microsoft.com/office/officeart/2005/8/layout/hierarchy3"/>
    <dgm:cxn modelId="{3F751645-15F0-4B72-984E-B5D22FA54D52}" type="presOf" srcId="{355F4320-7999-4BF8-B5DC-EB54FC0FA5E5}" destId="{A434F09C-F844-4CA2-AA15-4AB9E14EEC21}" srcOrd="0" destOrd="0" presId="urn:microsoft.com/office/officeart/2005/8/layout/hierarchy3"/>
    <dgm:cxn modelId="{2334E566-F737-4E0D-80EA-E55D72F8F48C}" srcId="{A7A37D40-EF24-488D-A691-9FA7F745A018}" destId="{956EC2A9-D3DF-45C6-A7C2-B122B5E1A701}" srcOrd="4" destOrd="0" parTransId="{ADB98E26-828F-4B58-A7AC-3F68CA172ABC}" sibTransId="{A85552E9-0025-4707-9113-CFB1E2DF98B0}"/>
    <dgm:cxn modelId="{FF3DB847-200D-4EB8-89C9-D4C28A98D7BC}" type="presOf" srcId="{949228DE-6A09-405A-AB42-A8F646D27ECD}" destId="{862A4071-97E2-4E91-98F6-53A0DAD037F8}" srcOrd="0" destOrd="0" presId="urn:microsoft.com/office/officeart/2005/8/layout/hierarchy3"/>
    <dgm:cxn modelId="{ECD9E067-0EBC-42EE-A764-426B98C992CC}" srcId="{E5B6B810-B425-4DCA-9F76-DCB39DDD5723}" destId="{E4759469-CF68-4AC6-B665-6D00A8784634}" srcOrd="3" destOrd="0" parTransId="{F9DD2CFA-0141-4112-BB0E-62EA0B61526D}" sibTransId="{DE8F67BE-1D6E-4B5C-B2A1-FD7925B416F8}"/>
    <dgm:cxn modelId="{028AEB67-CFF4-4401-87B2-A0E087B43EE4}" srcId="{E81BC902-6316-4BE5-97C4-B345A1C4A14C}" destId="{EF673620-C835-4E38-AA09-A8D2D662E229}" srcOrd="3" destOrd="0" parTransId="{CD6463F1-E2BE-44FA-87B4-FEFE8594E04D}" sibTransId="{876839DD-DC83-4AD8-8F22-C1A5C896CBEA}"/>
    <dgm:cxn modelId="{36EF8049-F6F8-492F-A0C3-AAAF1F4CE208}" srcId="{E81BC902-6316-4BE5-97C4-B345A1C4A14C}" destId="{355F4320-7999-4BF8-B5DC-EB54FC0FA5E5}" srcOrd="4" destOrd="0" parTransId="{002692C7-C857-4DD1-9014-28B56B3543A4}" sibTransId="{37589A45-80C7-4C7B-9682-5F78316B1FDD}"/>
    <dgm:cxn modelId="{1B61666C-ABD5-4365-AD6A-85FA0979AACF}" type="presOf" srcId="{0717886D-B52D-4865-910D-BD4EC030072E}" destId="{92D66DCB-54FB-432C-BA9F-69E5A5C3F4BA}" srcOrd="0" destOrd="0" presId="urn:microsoft.com/office/officeart/2005/8/layout/hierarchy3"/>
    <dgm:cxn modelId="{8004486C-D102-4D9F-B84C-98164754352B}" type="presOf" srcId="{2664D2A7-03C8-4C6B-865E-200F1AFD58C7}" destId="{C61D952C-EAB8-49DA-ADB8-D276587467F2}" srcOrd="0" destOrd="0" presId="urn:microsoft.com/office/officeart/2005/8/layout/hierarchy3"/>
    <dgm:cxn modelId="{1E077A50-7B12-4AB2-87D0-FEFAAAEB88D6}" type="presOf" srcId="{EDEC36B8-C5BE-4461-8AFA-68D83DC9D9F4}" destId="{86DC2E13-10C5-462A-814B-EDBB2458C7BC}" srcOrd="0" destOrd="0" presId="urn:microsoft.com/office/officeart/2005/8/layout/hierarchy3"/>
    <dgm:cxn modelId="{22F63B71-E718-4BDD-95D5-FD84026CE7AA}" srcId="{A7A37D40-EF24-488D-A691-9FA7F745A018}" destId="{D03EF498-DB11-4DFD-8330-F4ABD367C68E}" srcOrd="2" destOrd="0" parTransId="{8DCAFC9E-C197-4CB1-A9C1-C6BC6ABD014F}" sibTransId="{6FCAE51D-9BB5-49D1-8E14-5BCCEAC41C79}"/>
    <dgm:cxn modelId="{FD2F8F54-432E-41D8-B7F4-8F9FC49B098C}" srcId="{E5B6B810-B425-4DCA-9F76-DCB39DDD5723}" destId="{81066682-F79F-46E9-B3A3-5182F7A9E59A}" srcOrd="5" destOrd="0" parTransId="{6B2A9738-5CD2-4D13-AE51-FF3984A079AB}" sibTransId="{D35C656F-B168-4E5B-BD3A-C744075E9077}"/>
    <dgm:cxn modelId="{ED2EA054-2160-4498-A881-62D22A8B94E3}" srcId="{FC8406E6-B940-4188-91C2-6F345C4C0113}" destId="{8F373120-D563-4D56-8A87-ADC8619ECB5F}" srcOrd="1" destOrd="0" parTransId="{CD5C6A93-83DC-4FC6-9F49-BCA76E84A616}" sibTransId="{CD8A0DBD-1B9B-495C-9470-B8F16F78D2C7}"/>
    <dgm:cxn modelId="{82574A56-738F-474E-AC4D-71B8B6911FF6}" type="presOf" srcId="{9717C3F0-3D96-4AFE-AD29-F9C1C9EA1FF6}" destId="{D3249DA8-5A1E-40ED-ABD2-CADB47DD3FF2}" srcOrd="0" destOrd="0" presId="urn:microsoft.com/office/officeart/2005/8/layout/hierarchy3"/>
    <dgm:cxn modelId="{F384A159-C2B1-475A-BF2B-1943B7FFD85F}" type="presOf" srcId="{F7DB2F0E-13AC-40B2-A9F1-17D202388B90}" destId="{86B48E52-F934-4331-AB9A-C655797B12D7}" srcOrd="0" destOrd="0" presId="urn:microsoft.com/office/officeart/2005/8/layout/hierarchy3"/>
    <dgm:cxn modelId="{AE5FAD79-AF29-40F6-AF4A-D6EBF45E6721}" type="presOf" srcId="{4C9F3945-97EB-45DA-B2C3-2110563F972A}" destId="{4152D6EB-F5ED-4D8A-A5B4-4C16A5FC6FF8}" srcOrd="0" destOrd="0" presId="urn:microsoft.com/office/officeart/2005/8/layout/hierarchy3"/>
    <dgm:cxn modelId="{02E4DE79-FD92-46B6-BFF1-4E4450D45CC0}" type="presOf" srcId="{5F44F162-88BA-4559-B6B7-82A34E28D826}" destId="{456F5D87-CCE5-462D-80E9-ECD9B898F8C4}" srcOrd="0" destOrd="0" presId="urn:microsoft.com/office/officeart/2005/8/layout/hierarchy3"/>
    <dgm:cxn modelId="{BFCEB25A-A2B6-42EE-9822-60B30D87C32E}" srcId="{E81BC902-6316-4BE5-97C4-B345A1C4A14C}" destId="{F52111A7-B735-47A9-A1BE-5EA8C333CAB4}" srcOrd="2" destOrd="0" parTransId="{8B1BE596-EC68-4114-B5BD-465C3FCD3DE5}" sibTransId="{40B9C075-A657-403E-BD9A-43E8537EF6D3}"/>
    <dgm:cxn modelId="{F0548682-E0E4-4F07-A7DC-81BDBC5FB5D4}" type="presOf" srcId="{D03EF498-DB11-4DFD-8330-F4ABD367C68E}" destId="{E933920B-4205-4F94-B38F-0EC4AFCBC0DD}" srcOrd="0" destOrd="0" presId="urn:microsoft.com/office/officeart/2005/8/layout/hierarchy3"/>
    <dgm:cxn modelId="{F7377A87-8F38-484A-8E1E-611878626323}" type="presOf" srcId="{E4759469-CF68-4AC6-B665-6D00A8784634}" destId="{491AA838-83A7-4043-8F09-02F978234839}" srcOrd="0" destOrd="0" presId="urn:microsoft.com/office/officeart/2005/8/layout/hierarchy3"/>
    <dgm:cxn modelId="{2CC2158A-950B-4216-BF53-A94036EBB96D}" type="presOf" srcId="{B634495F-A030-43C4-B715-60E6F132C713}" destId="{2917448A-F123-43E2-9F1F-86CC3968814D}" srcOrd="0" destOrd="0" presId="urn:microsoft.com/office/officeart/2005/8/layout/hierarchy3"/>
    <dgm:cxn modelId="{D9D7678D-5C09-4EEF-969C-92029DAC93BD}" type="presOf" srcId="{5F54E62A-43B8-4CF6-87C5-71A2FD671FEE}" destId="{C2A13D4F-D23C-43DD-BF6C-37C54A5D1073}" srcOrd="0" destOrd="0" presId="urn:microsoft.com/office/officeart/2005/8/layout/hierarchy3"/>
    <dgm:cxn modelId="{84BFFB8D-BDC4-46A2-BDFB-C94B972095A0}" type="presOf" srcId="{DB31ADE0-5BFB-41A4-AE09-A89CA0A1E15B}" destId="{A82F3CAB-535F-4A61-B095-E63894023EB7}" srcOrd="0" destOrd="0" presId="urn:microsoft.com/office/officeart/2005/8/layout/hierarchy3"/>
    <dgm:cxn modelId="{A1B48A8E-C865-4D1A-8078-EFCC4B27CB4D}" type="presOf" srcId="{CD6463F1-E2BE-44FA-87B4-FEFE8594E04D}" destId="{3EACC8B1-A989-403E-8197-E71F2AA7A137}" srcOrd="0" destOrd="0" presId="urn:microsoft.com/office/officeart/2005/8/layout/hierarchy3"/>
    <dgm:cxn modelId="{C1707997-6A96-4988-8D14-904625C40063}" type="presOf" srcId="{FC8406E6-B940-4188-91C2-6F345C4C0113}" destId="{A91D1C7C-66EE-4939-8EFC-85E1F5E1BC48}" srcOrd="0" destOrd="0" presId="urn:microsoft.com/office/officeart/2005/8/layout/hierarchy3"/>
    <dgm:cxn modelId="{FD6BCD98-EF75-4596-9DFD-7DDE7C53B62C}" type="presOf" srcId="{6B2A9738-5CD2-4D13-AE51-FF3984A079AB}" destId="{192A1603-4866-4963-85BB-009DA2ED6FDC}" srcOrd="0" destOrd="0" presId="urn:microsoft.com/office/officeart/2005/8/layout/hierarchy3"/>
    <dgm:cxn modelId="{5D8E03A1-7F02-49F0-9A42-774803C5B26E}" type="presOf" srcId="{46D11118-12CD-471A-8393-997CF7255BDC}" destId="{781E1AB4-2F7C-4C7A-BD7D-41CF417E6376}" srcOrd="0" destOrd="0" presId="urn:microsoft.com/office/officeart/2005/8/layout/hierarchy3"/>
    <dgm:cxn modelId="{8A5BE5A2-D283-44E1-BDE6-D5356DEC4FCD}" type="presOf" srcId="{E5B6B810-B425-4DCA-9F76-DCB39DDD5723}" destId="{FC2EFA1F-5512-4300-8D49-B5448DA930AF}" srcOrd="1" destOrd="0" presId="urn:microsoft.com/office/officeart/2005/8/layout/hierarchy3"/>
    <dgm:cxn modelId="{721700A9-F299-4F79-9700-ABEF5D0E0B1F}" type="presOf" srcId="{C9C410C5-F307-4D8E-A6AA-2BBF61F6674F}" destId="{8A62EBF8-197B-4354-8F13-E4685564D7E3}" srcOrd="0" destOrd="0" presId="urn:microsoft.com/office/officeart/2005/8/layout/hierarchy3"/>
    <dgm:cxn modelId="{72A65DAA-73F7-42A9-929B-E2D300CE8845}" srcId="{8F373120-D563-4D56-8A87-ADC8619ECB5F}" destId="{C6195BD1-93FB-4E6D-9A07-BE34C17605D6}" srcOrd="2" destOrd="0" parTransId="{3EF9B6F6-03E1-439F-BB12-A6D2481675DE}" sibTransId="{750B942C-4B74-445F-B48F-7ECFE3BAF580}"/>
    <dgm:cxn modelId="{301D5DAC-21C4-4E8F-8C9B-6C77CF1B7E13}" srcId="{FC8406E6-B940-4188-91C2-6F345C4C0113}" destId="{42BF7D7F-426F-486F-90E9-95DCC4054A53}" srcOrd="4" destOrd="0" parTransId="{7384CF01-1344-4D2A-8346-FEE7A9BD5917}" sibTransId="{FF176AE8-9BFE-487B-95AF-83A04E047885}"/>
    <dgm:cxn modelId="{17D5BBBB-3B6E-430A-890B-DF30B901AD24}" type="presOf" srcId="{404B668A-1EC9-4FA0-A9FF-434173F9C024}" destId="{4EAD727B-A7B1-4F8B-9501-C32964746244}" srcOrd="0" destOrd="0" presId="urn:microsoft.com/office/officeart/2005/8/layout/hierarchy3"/>
    <dgm:cxn modelId="{736537BE-EB0A-4950-AC70-F85ABE43F7D8}" type="presOf" srcId="{E5B6B810-B425-4DCA-9F76-DCB39DDD5723}" destId="{F3015616-E7F2-498D-84B4-09A44AF89107}" srcOrd="0" destOrd="0" presId="urn:microsoft.com/office/officeart/2005/8/layout/hierarchy3"/>
    <dgm:cxn modelId="{599900C0-F9E3-4913-BA0E-970E80C79568}" srcId="{8F373120-D563-4D56-8A87-ADC8619ECB5F}" destId="{C9C410C5-F307-4D8E-A6AA-2BBF61F6674F}" srcOrd="1" destOrd="0" parTransId="{FCDE9C10-113C-4BFE-84E7-7983F32116F9}" sibTransId="{E10D5592-BCFB-49C9-AC2D-9E2CC46F7A87}"/>
    <dgm:cxn modelId="{4CB7D4C2-A475-4DD0-AEAF-94D25D28F4AC}" type="presOf" srcId="{7F106D32-D4CC-4EE3-950B-528484A67039}" destId="{DCD0046C-B2E7-4A51-AA61-5C3EDC5105BD}" srcOrd="0" destOrd="0" presId="urn:microsoft.com/office/officeart/2005/8/layout/hierarchy3"/>
    <dgm:cxn modelId="{6B3E25C4-6ABB-48DE-87C6-4035276DF9A2}" srcId="{A7A37D40-EF24-488D-A691-9FA7F745A018}" destId="{46D11118-12CD-471A-8393-997CF7255BDC}" srcOrd="5" destOrd="0" parTransId="{0717886D-B52D-4865-910D-BD4EC030072E}" sibTransId="{146E8741-52B5-4A32-BCA8-9E1B419298A5}"/>
    <dgm:cxn modelId="{6988E6C4-6AA6-49EF-A6BC-72EBB2DDBE36}" type="presOf" srcId="{002692C7-C857-4DD1-9014-28B56B3543A4}" destId="{DC6F6C59-4BC4-4767-86F6-B1B5B1ECAB32}" srcOrd="0" destOrd="0" presId="urn:microsoft.com/office/officeart/2005/8/layout/hierarchy3"/>
    <dgm:cxn modelId="{16A158CC-E80A-49BB-A31E-4D24199D84B1}" srcId="{A7A37D40-EF24-488D-A691-9FA7F745A018}" destId="{46C3CAA8-48A7-4BC5-9769-F0A5730FDA8E}" srcOrd="3" destOrd="0" parTransId="{39E41B56-67BA-41B5-826D-5C42E431E7A5}" sibTransId="{4830F938-4188-4FE0-AD0B-21FB3187F1B4}"/>
    <dgm:cxn modelId="{6E6666D1-228F-437A-8711-C187973E01A7}" type="presOf" srcId="{8DCAFC9E-C197-4CB1-A9C1-C6BC6ABD014F}" destId="{8A2ECEB8-4B87-4F27-A101-CC03F557B055}" srcOrd="0" destOrd="0" presId="urn:microsoft.com/office/officeart/2005/8/layout/hierarchy3"/>
    <dgm:cxn modelId="{935FC0D7-2BFA-4609-BD1A-42DCCA3FEC72}" srcId="{FC8406E6-B940-4188-91C2-6F345C4C0113}" destId="{D62492F9-A15F-4ED6-9913-84CC67E547DC}" srcOrd="3" destOrd="0" parTransId="{ACBF8C29-F43F-4C2A-89ED-9A5A724D79FA}" sibTransId="{72DB30E9-F348-4AF4-B8B2-2612857B66E6}"/>
    <dgm:cxn modelId="{176414DC-7BDC-4609-8853-3BA82DCE65FC}" type="presOf" srcId="{4984900B-1B6D-4FC8-B2F3-68F20236BED6}" destId="{70D7D2C5-CF89-48CE-86A7-1CC15F2F9362}" srcOrd="0" destOrd="0" presId="urn:microsoft.com/office/officeart/2005/8/layout/hierarchy3"/>
    <dgm:cxn modelId="{02CC79DC-7AEE-4BBB-A8F1-BD9B63275D96}" srcId="{E5B6B810-B425-4DCA-9F76-DCB39DDD5723}" destId="{5F54E62A-43B8-4CF6-87C5-71A2FD671FEE}" srcOrd="0" destOrd="0" parTransId="{5F44F162-88BA-4559-B6B7-82A34E28D826}" sibTransId="{77D4BA53-AF3A-46D2-B9B9-25075F80F95F}"/>
    <dgm:cxn modelId="{6A250ADE-01A3-4BD0-8377-32B67E84DEBD}" type="presOf" srcId="{8F373120-D563-4D56-8A87-ADC8619ECB5F}" destId="{FD84E709-476B-4AAE-8562-2D2B3002C063}" srcOrd="1" destOrd="0" presId="urn:microsoft.com/office/officeart/2005/8/layout/hierarchy3"/>
    <dgm:cxn modelId="{80C07FE3-2601-4551-972F-9BC3C3568125}" type="presOf" srcId="{39E41B56-67BA-41B5-826D-5C42E431E7A5}" destId="{287AA03B-B1A6-4265-AE35-A1C6798DA43E}" srcOrd="0" destOrd="0" presId="urn:microsoft.com/office/officeart/2005/8/layout/hierarchy3"/>
    <dgm:cxn modelId="{0F6EC7E5-2D1B-4F0B-945B-DAD7D36503CF}" type="presOf" srcId="{DC02A55A-F155-4E81-A009-CA616DDC0E2E}" destId="{B7E51829-F1F0-41A3-9582-E70C5DF44B70}" srcOrd="0" destOrd="0" presId="urn:microsoft.com/office/officeart/2005/8/layout/hierarchy3"/>
    <dgm:cxn modelId="{786233E6-6D83-4E55-B7C1-AD1E1A830211}" type="presOf" srcId="{ADB98E26-828F-4B58-A7AC-3F68CA172ABC}" destId="{2FF6B151-0B20-4AAA-8293-36DF15211BC9}" srcOrd="0" destOrd="0" presId="urn:microsoft.com/office/officeart/2005/8/layout/hierarchy3"/>
    <dgm:cxn modelId="{1000F1E6-FEED-48FE-B9BF-3AA51F913745}" type="presOf" srcId="{E794003B-A7D6-4FB0-A1C2-32F095E7469D}" destId="{B32CF656-A14E-4A61-AEB8-9383DBB66837}" srcOrd="0" destOrd="0" presId="urn:microsoft.com/office/officeart/2005/8/layout/hierarchy3"/>
    <dgm:cxn modelId="{46F1FEE7-9ACB-43EF-9D02-116638668305}" srcId="{8F373120-D563-4D56-8A87-ADC8619ECB5F}" destId="{2C775DC7-20AB-46A2-9656-28EC7FA2DE64}" srcOrd="0" destOrd="0" parTransId="{B131E771-B287-4F0A-85B7-CAD8C3CE77DC}" sibTransId="{502CCE35-C0CE-456F-A8D0-1E68804B1530}"/>
    <dgm:cxn modelId="{232039EB-5CDD-4620-AEB7-D5CC0FCBF909}" type="presOf" srcId="{8B1BE596-EC68-4114-B5BD-465C3FCD3DE5}" destId="{090C83A9-F399-4F1F-8925-023452CBBD40}" srcOrd="0" destOrd="0" presId="urn:microsoft.com/office/officeart/2005/8/layout/hierarchy3"/>
    <dgm:cxn modelId="{83B110EE-F2E5-499F-B2F7-CA41A272C17D}" type="presOf" srcId="{E81BC902-6316-4BE5-97C4-B345A1C4A14C}" destId="{01710A20-4A2E-450F-992F-DAFCC068759B}" srcOrd="0" destOrd="0" presId="urn:microsoft.com/office/officeart/2005/8/layout/hierarchy3"/>
    <dgm:cxn modelId="{F05DDEEE-34A1-4950-98DB-250FF29CC6A3}" type="presOf" srcId="{8F373120-D563-4D56-8A87-ADC8619ECB5F}" destId="{FDCBF95A-91FE-487A-9FAF-468647D3A438}" srcOrd="0" destOrd="0" presId="urn:microsoft.com/office/officeart/2005/8/layout/hierarchy3"/>
    <dgm:cxn modelId="{1CACE2EE-E4CD-4B35-A748-EE146021CDA8}" srcId="{A7A37D40-EF24-488D-A691-9FA7F745A018}" destId="{DB31ADE0-5BFB-41A4-AE09-A89CA0A1E15B}" srcOrd="0" destOrd="0" parTransId="{DC02A55A-F155-4E81-A009-CA616DDC0E2E}" sibTransId="{C546B779-D49F-4478-902A-80FEE6A207FB}"/>
    <dgm:cxn modelId="{8798B9F0-ED2B-4482-BDDC-951A75F185D1}" type="presOf" srcId="{8063535F-C69E-4324-8CB0-EE574B01E85A}" destId="{06195AAA-307C-443F-90BE-730E6D1FD934}" srcOrd="0" destOrd="0" presId="urn:microsoft.com/office/officeart/2005/8/layout/hierarchy3"/>
    <dgm:cxn modelId="{F04E95F4-3853-4DEC-95BE-210CE4802D96}" type="presOf" srcId="{F9DD2CFA-0141-4112-BB0E-62EA0B61526D}" destId="{9FEADDC5-D279-46E3-878C-1D065DD39791}" srcOrd="0" destOrd="0" presId="urn:microsoft.com/office/officeart/2005/8/layout/hierarchy3"/>
    <dgm:cxn modelId="{6F5D67F8-06E2-43FA-8E23-CED8D1FA37E7}" type="presOf" srcId="{81066682-F79F-46E9-B3A3-5182F7A9E59A}" destId="{3C0A6D00-5ADD-4FE3-A0EE-65BDD273C491}" srcOrd="0" destOrd="0" presId="urn:microsoft.com/office/officeart/2005/8/layout/hierarchy3"/>
    <dgm:cxn modelId="{840EEEF9-622D-4892-A901-5A9FF72C26E9}" type="presOf" srcId="{42BF7D7F-426F-486F-90E9-95DCC4054A53}" destId="{C47EDACF-87E6-4CDA-AB68-7EA621BB8F11}" srcOrd="0" destOrd="0" presId="urn:microsoft.com/office/officeart/2005/8/layout/hierarchy3"/>
    <dgm:cxn modelId="{CD17ECFA-4EA3-4C4E-A9FD-EB1DC6A13941}" type="presOf" srcId="{3EF9B6F6-03E1-439F-BB12-A6D2481675DE}" destId="{B34B7D8B-C05B-4BB2-8514-DF70CA1266B0}" srcOrd="0" destOrd="0" presId="urn:microsoft.com/office/officeart/2005/8/layout/hierarchy3"/>
    <dgm:cxn modelId="{099F19FB-8C75-4EF5-9437-FA9A0CD346FD}" srcId="{D62492F9-A15F-4ED6-9913-84CC67E547DC}" destId="{EC192797-E0BF-44CC-B4D7-A09B30B8DC8E}" srcOrd="1" destOrd="0" parTransId="{DCB0DB8E-89CE-4AFB-98CE-E3B8E686379D}" sibTransId="{E0BDDD47-248F-44F2-830B-3A8F3E8CF650}"/>
    <dgm:cxn modelId="{FDF6D2FD-B144-48F2-9DC6-49F48A95DD35}" type="presOf" srcId="{FE6E73C0-2D8C-49DD-9E36-25462DDC1430}" destId="{A9FC70F0-E71B-40AE-893A-9017E8A0BBA5}" srcOrd="0" destOrd="0" presId="urn:microsoft.com/office/officeart/2005/8/layout/hierarchy3"/>
    <dgm:cxn modelId="{F986BAFE-0A50-4C4A-A3BB-A0BBE743D913}" type="presOf" srcId="{EC192797-E0BF-44CC-B4D7-A09B30B8DC8E}" destId="{888EEE80-1CD3-4647-9ECA-856E1338A0B2}" srcOrd="0" destOrd="0" presId="urn:microsoft.com/office/officeart/2005/8/layout/hierarchy3"/>
    <dgm:cxn modelId="{7A83A8E9-3241-4D54-9BEF-ADF73894DD83}" type="presParOf" srcId="{A91D1C7C-66EE-4939-8EFC-85E1F5E1BC48}" destId="{DBB03F81-A63A-428B-A54F-E31942EB28DE}" srcOrd="0" destOrd="0" presId="urn:microsoft.com/office/officeart/2005/8/layout/hierarchy3"/>
    <dgm:cxn modelId="{5E2046E5-2133-4030-BD9C-08C872C3AF75}" type="presParOf" srcId="{DBB03F81-A63A-428B-A54F-E31942EB28DE}" destId="{72C16BAE-2848-4765-BA57-3D4F93DBC5EB}" srcOrd="0" destOrd="0" presId="urn:microsoft.com/office/officeart/2005/8/layout/hierarchy3"/>
    <dgm:cxn modelId="{3F1448FE-E3B0-486A-B519-6E78682E885A}" type="presParOf" srcId="{72C16BAE-2848-4765-BA57-3D4F93DBC5EB}" destId="{01710A20-4A2E-450F-992F-DAFCC068759B}" srcOrd="0" destOrd="0" presId="urn:microsoft.com/office/officeart/2005/8/layout/hierarchy3"/>
    <dgm:cxn modelId="{EED50210-A205-4363-8A35-C3FBA10B7301}" type="presParOf" srcId="{72C16BAE-2848-4765-BA57-3D4F93DBC5EB}" destId="{8E5E7D31-1972-49EC-AE92-43869A301B44}" srcOrd="1" destOrd="0" presId="urn:microsoft.com/office/officeart/2005/8/layout/hierarchy3"/>
    <dgm:cxn modelId="{956C46C1-8705-42AB-9E77-CBB1B04B3482}" type="presParOf" srcId="{DBB03F81-A63A-428B-A54F-E31942EB28DE}" destId="{14FCDC7A-7801-4263-AD1B-3694BDE16A68}" srcOrd="1" destOrd="0" presId="urn:microsoft.com/office/officeart/2005/8/layout/hierarchy3"/>
    <dgm:cxn modelId="{A4390ED8-DC69-4975-8C30-9AD20A32037C}" type="presParOf" srcId="{14FCDC7A-7801-4263-AD1B-3694BDE16A68}" destId="{F57DBA08-38DE-445F-88ED-61ECE170260E}" srcOrd="0" destOrd="0" presId="urn:microsoft.com/office/officeart/2005/8/layout/hierarchy3"/>
    <dgm:cxn modelId="{76E09AF6-8839-4FF9-93D8-768D3A04D247}" type="presParOf" srcId="{14FCDC7A-7801-4263-AD1B-3694BDE16A68}" destId="{4EAD727B-A7B1-4F8B-9501-C32964746244}" srcOrd="1" destOrd="0" presId="urn:microsoft.com/office/officeart/2005/8/layout/hierarchy3"/>
    <dgm:cxn modelId="{E44549ED-0364-46E2-BBA3-E3A23E5DAA69}" type="presParOf" srcId="{14FCDC7A-7801-4263-AD1B-3694BDE16A68}" destId="{E4284F26-B409-4567-8D63-E6ED7462446F}" srcOrd="2" destOrd="0" presId="urn:microsoft.com/office/officeart/2005/8/layout/hierarchy3"/>
    <dgm:cxn modelId="{F0B4E832-A700-4D59-8194-B5707B680810}" type="presParOf" srcId="{14FCDC7A-7801-4263-AD1B-3694BDE16A68}" destId="{4F9B146A-4AB5-4FB7-ACBB-71A727A27EA2}" srcOrd="3" destOrd="0" presId="urn:microsoft.com/office/officeart/2005/8/layout/hierarchy3"/>
    <dgm:cxn modelId="{60727917-4AFC-4995-8352-867583944C5A}" type="presParOf" srcId="{14FCDC7A-7801-4263-AD1B-3694BDE16A68}" destId="{090C83A9-F399-4F1F-8925-023452CBBD40}" srcOrd="4" destOrd="0" presId="urn:microsoft.com/office/officeart/2005/8/layout/hierarchy3"/>
    <dgm:cxn modelId="{86DFA63C-1590-4B94-9714-5627D6016AD4}" type="presParOf" srcId="{14FCDC7A-7801-4263-AD1B-3694BDE16A68}" destId="{04995B78-23F1-448F-BB85-579741FE3DE2}" srcOrd="5" destOrd="0" presId="urn:microsoft.com/office/officeart/2005/8/layout/hierarchy3"/>
    <dgm:cxn modelId="{7F41FEEE-D415-41A7-A9FE-5EF364758BAD}" type="presParOf" srcId="{14FCDC7A-7801-4263-AD1B-3694BDE16A68}" destId="{3EACC8B1-A989-403E-8197-E71F2AA7A137}" srcOrd="6" destOrd="0" presId="urn:microsoft.com/office/officeart/2005/8/layout/hierarchy3"/>
    <dgm:cxn modelId="{DBBD6810-6271-494B-A44E-23A5EACEB3AF}" type="presParOf" srcId="{14FCDC7A-7801-4263-AD1B-3694BDE16A68}" destId="{E7F1B9A3-CC4B-45E1-A1AA-56B01A378868}" srcOrd="7" destOrd="0" presId="urn:microsoft.com/office/officeart/2005/8/layout/hierarchy3"/>
    <dgm:cxn modelId="{A55EE8FE-1E42-4BC9-9623-70F9908149F4}" type="presParOf" srcId="{14FCDC7A-7801-4263-AD1B-3694BDE16A68}" destId="{DC6F6C59-4BC4-4767-86F6-B1B5B1ECAB32}" srcOrd="8" destOrd="0" presId="urn:microsoft.com/office/officeart/2005/8/layout/hierarchy3"/>
    <dgm:cxn modelId="{140947AF-6A62-4553-8791-211845D40A15}" type="presParOf" srcId="{14FCDC7A-7801-4263-AD1B-3694BDE16A68}" destId="{A434F09C-F844-4CA2-AA15-4AB9E14EEC21}" srcOrd="9" destOrd="0" presId="urn:microsoft.com/office/officeart/2005/8/layout/hierarchy3"/>
    <dgm:cxn modelId="{AA31C4F4-65E8-4323-950C-4E91A805C0E5}" type="presParOf" srcId="{A91D1C7C-66EE-4939-8EFC-85E1F5E1BC48}" destId="{2233CCD1-5426-41FD-B097-FEFA70C98D38}" srcOrd="1" destOrd="0" presId="urn:microsoft.com/office/officeart/2005/8/layout/hierarchy3"/>
    <dgm:cxn modelId="{E23C9E51-3C3B-42E3-AAF9-DDEB87914A13}" type="presParOf" srcId="{2233CCD1-5426-41FD-B097-FEFA70C98D38}" destId="{95FFC11B-BDF3-4C75-B2C7-911A5EF8A236}" srcOrd="0" destOrd="0" presId="urn:microsoft.com/office/officeart/2005/8/layout/hierarchy3"/>
    <dgm:cxn modelId="{70EAF75A-67C1-4C82-AF0F-378D4329488E}" type="presParOf" srcId="{95FFC11B-BDF3-4C75-B2C7-911A5EF8A236}" destId="{FDCBF95A-91FE-487A-9FAF-468647D3A438}" srcOrd="0" destOrd="0" presId="urn:microsoft.com/office/officeart/2005/8/layout/hierarchy3"/>
    <dgm:cxn modelId="{D8C68BC8-0201-4DD0-9F2F-3304ADD6FFD0}" type="presParOf" srcId="{95FFC11B-BDF3-4C75-B2C7-911A5EF8A236}" destId="{FD84E709-476B-4AAE-8562-2D2B3002C063}" srcOrd="1" destOrd="0" presId="urn:microsoft.com/office/officeart/2005/8/layout/hierarchy3"/>
    <dgm:cxn modelId="{05309FE9-1E55-4D2A-BF92-09FAF3EBFAFE}" type="presParOf" srcId="{2233CCD1-5426-41FD-B097-FEFA70C98D38}" destId="{DE364D95-9CA8-4847-A735-A299579D9F65}" srcOrd="1" destOrd="0" presId="urn:microsoft.com/office/officeart/2005/8/layout/hierarchy3"/>
    <dgm:cxn modelId="{8475AA76-459D-4CE5-9826-8BED04B4A865}" type="presParOf" srcId="{DE364D95-9CA8-4847-A735-A299579D9F65}" destId="{A2B65DDF-1EB8-43D2-BF9E-CC933D1A4118}" srcOrd="0" destOrd="0" presId="urn:microsoft.com/office/officeart/2005/8/layout/hierarchy3"/>
    <dgm:cxn modelId="{D238F611-AA12-4928-BA4C-8C18C4B26EE5}" type="presParOf" srcId="{DE364D95-9CA8-4847-A735-A299579D9F65}" destId="{15C58F90-9500-4F5B-8504-E73471C733A6}" srcOrd="1" destOrd="0" presId="urn:microsoft.com/office/officeart/2005/8/layout/hierarchy3"/>
    <dgm:cxn modelId="{B2BA7878-94CF-4B75-9D46-37914B2AAEBF}" type="presParOf" srcId="{DE364D95-9CA8-4847-A735-A299579D9F65}" destId="{77CB8344-7FF2-4616-9E6C-A369765BDD19}" srcOrd="2" destOrd="0" presId="urn:microsoft.com/office/officeart/2005/8/layout/hierarchy3"/>
    <dgm:cxn modelId="{195EAE1F-EC3D-4C43-8197-D66E0AC5BA1D}" type="presParOf" srcId="{DE364D95-9CA8-4847-A735-A299579D9F65}" destId="{8A62EBF8-197B-4354-8F13-E4685564D7E3}" srcOrd="3" destOrd="0" presId="urn:microsoft.com/office/officeart/2005/8/layout/hierarchy3"/>
    <dgm:cxn modelId="{80C949DE-28A0-465C-B4B8-86AAC3774BD8}" type="presParOf" srcId="{DE364D95-9CA8-4847-A735-A299579D9F65}" destId="{B34B7D8B-C05B-4BB2-8514-DF70CA1266B0}" srcOrd="4" destOrd="0" presId="urn:microsoft.com/office/officeart/2005/8/layout/hierarchy3"/>
    <dgm:cxn modelId="{C090B9AF-3D24-4818-B2F8-41D2090D7965}" type="presParOf" srcId="{DE364D95-9CA8-4847-A735-A299579D9F65}" destId="{18EBA64C-761E-488F-9E42-23B5B99A4B9C}" srcOrd="5" destOrd="0" presId="urn:microsoft.com/office/officeart/2005/8/layout/hierarchy3"/>
    <dgm:cxn modelId="{53DA60BD-5F44-4811-9C69-53E1DC4BACBD}" type="presParOf" srcId="{DE364D95-9CA8-4847-A735-A299579D9F65}" destId="{2917448A-F123-43E2-9F1F-86CC3968814D}" srcOrd="6" destOrd="0" presId="urn:microsoft.com/office/officeart/2005/8/layout/hierarchy3"/>
    <dgm:cxn modelId="{93B611B0-0DA5-4E59-877C-752C2300AB1D}" type="presParOf" srcId="{DE364D95-9CA8-4847-A735-A299579D9F65}" destId="{86B48E52-F934-4331-AB9A-C655797B12D7}" srcOrd="7" destOrd="0" presId="urn:microsoft.com/office/officeart/2005/8/layout/hierarchy3"/>
    <dgm:cxn modelId="{2BC145F8-12F7-45AF-915C-34040B06F327}" type="presParOf" srcId="{A91D1C7C-66EE-4939-8EFC-85E1F5E1BC48}" destId="{51ABB559-1F1D-4BBC-BD29-C3FF106D9E72}" srcOrd="2" destOrd="0" presId="urn:microsoft.com/office/officeart/2005/8/layout/hierarchy3"/>
    <dgm:cxn modelId="{494C66D9-B5CF-4584-81C6-5465BE6838D1}" type="presParOf" srcId="{51ABB559-1F1D-4BBC-BD29-C3FF106D9E72}" destId="{9B85C554-E56D-49BD-96A5-B381FC0EB640}" srcOrd="0" destOrd="0" presId="urn:microsoft.com/office/officeart/2005/8/layout/hierarchy3"/>
    <dgm:cxn modelId="{323431EE-3DFE-486A-9A61-E5C8E1482BA7}" type="presParOf" srcId="{9B85C554-E56D-49BD-96A5-B381FC0EB640}" destId="{19097A16-B279-4A89-B69D-5CFAE9F1DF03}" srcOrd="0" destOrd="0" presId="urn:microsoft.com/office/officeart/2005/8/layout/hierarchy3"/>
    <dgm:cxn modelId="{C322C107-4587-4FF1-A298-CD55DFD7DE51}" type="presParOf" srcId="{9B85C554-E56D-49BD-96A5-B381FC0EB640}" destId="{1B3927BE-AF04-4708-9CBE-D9B55E913AFC}" srcOrd="1" destOrd="0" presId="urn:microsoft.com/office/officeart/2005/8/layout/hierarchy3"/>
    <dgm:cxn modelId="{1F999B13-411D-4A46-B9F5-47538154D761}" type="presParOf" srcId="{51ABB559-1F1D-4BBC-BD29-C3FF106D9E72}" destId="{2D738105-B106-4525-9982-9A655A8563B6}" srcOrd="1" destOrd="0" presId="urn:microsoft.com/office/officeart/2005/8/layout/hierarchy3"/>
    <dgm:cxn modelId="{B89EA7FE-FF0F-4CD6-9522-9B02C16F4D0D}" type="presParOf" srcId="{2D738105-B106-4525-9982-9A655A8563B6}" destId="{B7E51829-F1F0-41A3-9582-E70C5DF44B70}" srcOrd="0" destOrd="0" presId="urn:microsoft.com/office/officeart/2005/8/layout/hierarchy3"/>
    <dgm:cxn modelId="{1D74A6D0-1185-42F2-93D0-B2E6E208E966}" type="presParOf" srcId="{2D738105-B106-4525-9982-9A655A8563B6}" destId="{A82F3CAB-535F-4A61-B095-E63894023EB7}" srcOrd="1" destOrd="0" presId="urn:microsoft.com/office/officeart/2005/8/layout/hierarchy3"/>
    <dgm:cxn modelId="{365DB41E-C65B-4958-BCED-444884AA7A4F}" type="presParOf" srcId="{2D738105-B106-4525-9982-9A655A8563B6}" destId="{C61D952C-EAB8-49DA-ADB8-D276587467F2}" srcOrd="2" destOrd="0" presId="urn:microsoft.com/office/officeart/2005/8/layout/hierarchy3"/>
    <dgm:cxn modelId="{952A4E89-657C-406B-B4AC-14E345DB5F2B}" type="presParOf" srcId="{2D738105-B106-4525-9982-9A655A8563B6}" destId="{280C56ED-8E6F-40B7-840E-3DA2ACCBFB09}" srcOrd="3" destOrd="0" presId="urn:microsoft.com/office/officeart/2005/8/layout/hierarchy3"/>
    <dgm:cxn modelId="{F00CA81F-8937-4687-8538-E12D8C37DC28}" type="presParOf" srcId="{2D738105-B106-4525-9982-9A655A8563B6}" destId="{8A2ECEB8-4B87-4F27-A101-CC03F557B055}" srcOrd="4" destOrd="0" presId="urn:microsoft.com/office/officeart/2005/8/layout/hierarchy3"/>
    <dgm:cxn modelId="{BFB163EF-A821-4B39-A77F-8CA7FA3A3DBE}" type="presParOf" srcId="{2D738105-B106-4525-9982-9A655A8563B6}" destId="{E933920B-4205-4F94-B38F-0EC4AFCBC0DD}" srcOrd="5" destOrd="0" presId="urn:microsoft.com/office/officeart/2005/8/layout/hierarchy3"/>
    <dgm:cxn modelId="{7D099375-8E20-4517-9864-2F9BF11011D5}" type="presParOf" srcId="{2D738105-B106-4525-9982-9A655A8563B6}" destId="{287AA03B-B1A6-4265-AE35-A1C6798DA43E}" srcOrd="6" destOrd="0" presId="urn:microsoft.com/office/officeart/2005/8/layout/hierarchy3"/>
    <dgm:cxn modelId="{56344E84-221B-42C9-B662-46DD592B7325}" type="presParOf" srcId="{2D738105-B106-4525-9982-9A655A8563B6}" destId="{E968F674-4709-42F1-8F36-D61FD3FF970C}" srcOrd="7" destOrd="0" presId="urn:microsoft.com/office/officeart/2005/8/layout/hierarchy3"/>
    <dgm:cxn modelId="{C8EA5147-F59E-486D-91E1-21C08696C08C}" type="presParOf" srcId="{2D738105-B106-4525-9982-9A655A8563B6}" destId="{2FF6B151-0B20-4AAA-8293-36DF15211BC9}" srcOrd="8" destOrd="0" presId="urn:microsoft.com/office/officeart/2005/8/layout/hierarchy3"/>
    <dgm:cxn modelId="{4C96CA09-1FC5-4601-BFF7-27A3258DF55E}" type="presParOf" srcId="{2D738105-B106-4525-9982-9A655A8563B6}" destId="{A48DFB0C-E624-4724-B193-73F68AE556E6}" srcOrd="9" destOrd="0" presId="urn:microsoft.com/office/officeart/2005/8/layout/hierarchy3"/>
    <dgm:cxn modelId="{CCD882BB-9774-4B2E-8846-EDDBF181B9D2}" type="presParOf" srcId="{2D738105-B106-4525-9982-9A655A8563B6}" destId="{92D66DCB-54FB-432C-BA9F-69E5A5C3F4BA}" srcOrd="10" destOrd="0" presId="urn:microsoft.com/office/officeart/2005/8/layout/hierarchy3"/>
    <dgm:cxn modelId="{53004189-BBB9-4C56-BE0D-2833393E5EDC}" type="presParOf" srcId="{2D738105-B106-4525-9982-9A655A8563B6}" destId="{781E1AB4-2F7C-4C7A-BD7D-41CF417E6376}" srcOrd="11" destOrd="0" presId="urn:microsoft.com/office/officeart/2005/8/layout/hierarchy3"/>
    <dgm:cxn modelId="{809EF04C-A400-425E-A9A4-40FEC28B27F6}" type="presParOf" srcId="{A91D1C7C-66EE-4939-8EFC-85E1F5E1BC48}" destId="{404FB9D0-BC7C-4F4F-8868-4A6294AFA9B8}" srcOrd="3" destOrd="0" presId="urn:microsoft.com/office/officeart/2005/8/layout/hierarchy3"/>
    <dgm:cxn modelId="{CE80B859-F7B1-4F7A-8313-641803C15854}" type="presParOf" srcId="{404FB9D0-BC7C-4F4F-8868-4A6294AFA9B8}" destId="{85CA4DC7-1B07-4555-B694-E6467EB9FF51}" srcOrd="0" destOrd="0" presId="urn:microsoft.com/office/officeart/2005/8/layout/hierarchy3"/>
    <dgm:cxn modelId="{7D16A052-181A-4A04-B9B4-E5FD73695434}" type="presParOf" srcId="{85CA4DC7-1B07-4555-B694-E6467EB9FF51}" destId="{ED50BC7F-BB4D-446D-9AFB-F7B3AFEAAB07}" srcOrd="0" destOrd="0" presId="urn:microsoft.com/office/officeart/2005/8/layout/hierarchy3"/>
    <dgm:cxn modelId="{2E586207-A3D9-4D36-9646-58C67ADD5CD3}" type="presParOf" srcId="{85CA4DC7-1B07-4555-B694-E6467EB9FF51}" destId="{D9682F9A-A32F-4454-A18A-89092E5D62E5}" srcOrd="1" destOrd="0" presId="urn:microsoft.com/office/officeart/2005/8/layout/hierarchy3"/>
    <dgm:cxn modelId="{25DD439A-F860-4BE5-975D-9474AEECC792}" type="presParOf" srcId="{404FB9D0-BC7C-4F4F-8868-4A6294AFA9B8}" destId="{9B37BB88-CFA4-4AD8-987F-E7AFFC74DFEF}" srcOrd="1" destOrd="0" presId="urn:microsoft.com/office/officeart/2005/8/layout/hierarchy3"/>
    <dgm:cxn modelId="{828636F7-141A-4AD0-A423-2203C255D002}" type="presParOf" srcId="{9B37BB88-CFA4-4AD8-987F-E7AFFC74DFEF}" destId="{ECF19089-7881-4C82-9731-42C0FAB0C53F}" srcOrd="0" destOrd="0" presId="urn:microsoft.com/office/officeart/2005/8/layout/hierarchy3"/>
    <dgm:cxn modelId="{1C39C3EF-F703-40D5-B0FD-9B1DD423EDE3}" type="presParOf" srcId="{9B37BB88-CFA4-4AD8-987F-E7AFFC74DFEF}" destId="{DCD0046C-B2E7-4A51-AA61-5C3EDC5105BD}" srcOrd="1" destOrd="0" presId="urn:microsoft.com/office/officeart/2005/8/layout/hierarchy3"/>
    <dgm:cxn modelId="{3354DF60-17CB-4B68-831B-0EB0CA77124D}" type="presParOf" srcId="{9B37BB88-CFA4-4AD8-987F-E7AFFC74DFEF}" destId="{B83E19D7-C890-43B8-BBB9-1FF29CD40B69}" srcOrd="2" destOrd="0" presId="urn:microsoft.com/office/officeart/2005/8/layout/hierarchy3"/>
    <dgm:cxn modelId="{4F9A6860-9477-459D-9F2E-D13E3D3B3C15}" type="presParOf" srcId="{9B37BB88-CFA4-4AD8-987F-E7AFFC74DFEF}" destId="{888EEE80-1CD3-4647-9ECA-856E1338A0B2}" srcOrd="3" destOrd="0" presId="urn:microsoft.com/office/officeart/2005/8/layout/hierarchy3"/>
    <dgm:cxn modelId="{55741554-FBF8-4DBC-A3BA-DA521EF5A854}" type="presParOf" srcId="{A91D1C7C-66EE-4939-8EFC-85E1F5E1BC48}" destId="{8162A0A6-4FA2-4342-AE8E-2EE867E936AA}" srcOrd="4" destOrd="0" presId="urn:microsoft.com/office/officeart/2005/8/layout/hierarchy3"/>
    <dgm:cxn modelId="{43B7238E-9A6A-48D1-A0DF-3D8792DBC2F0}" type="presParOf" srcId="{8162A0A6-4FA2-4342-AE8E-2EE867E936AA}" destId="{B2DC9E05-5D3E-4FF9-B4A7-5980BA334DB7}" srcOrd="0" destOrd="0" presId="urn:microsoft.com/office/officeart/2005/8/layout/hierarchy3"/>
    <dgm:cxn modelId="{0E01C95A-845E-4DD6-B2C9-25CC82E3FDA3}" type="presParOf" srcId="{B2DC9E05-5D3E-4FF9-B4A7-5980BA334DB7}" destId="{C47EDACF-87E6-4CDA-AB68-7EA621BB8F11}" srcOrd="0" destOrd="0" presId="urn:microsoft.com/office/officeart/2005/8/layout/hierarchy3"/>
    <dgm:cxn modelId="{11B96779-A660-4DBC-A04A-533E035007E6}" type="presParOf" srcId="{B2DC9E05-5D3E-4FF9-B4A7-5980BA334DB7}" destId="{493A9137-0068-4306-A8C5-469B184D01F3}" srcOrd="1" destOrd="0" presId="urn:microsoft.com/office/officeart/2005/8/layout/hierarchy3"/>
    <dgm:cxn modelId="{100639A0-F871-40F0-A870-67E5D8E43952}" type="presParOf" srcId="{8162A0A6-4FA2-4342-AE8E-2EE867E936AA}" destId="{03EF59FE-FD8C-4084-B754-80462050E095}" srcOrd="1" destOrd="0" presId="urn:microsoft.com/office/officeart/2005/8/layout/hierarchy3"/>
    <dgm:cxn modelId="{634BD304-850C-413B-822B-4D22C0BD823E}" type="presParOf" srcId="{03EF59FE-FD8C-4084-B754-80462050E095}" destId="{A9FC70F0-E71B-40AE-893A-9017E8A0BBA5}" srcOrd="0" destOrd="0" presId="urn:microsoft.com/office/officeart/2005/8/layout/hierarchy3"/>
    <dgm:cxn modelId="{F33BC312-2F90-4103-BB46-60BEF295FB39}" type="presParOf" srcId="{03EF59FE-FD8C-4084-B754-80462050E095}" destId="{70D7D2C5-CF89-48CE-86A7-1CC15F2F9362}" srcOrd="1" destOrd="0" presId="urn:microsoft.com/office/officeart/2005/8/layout/hierarchy3"/>
    <dgm:cxn modelId="{16FC1D20-1C49-4210-BC63-ECB44D4BE29C}" type="presParOf" srcId="{03EF59FE-FD8C-4084-B754-80462050E095}" destId="{86DC2E13-10C5-462A-814B-EDBB2458C7BC}" srcOrd="2" destOrd="0" presId="urn:microsoft.com/office/officeart/2005/8/layout/hierarchy3"/>
    <dgm:cxn modelId="{A5E4C896-7472-4197-BDAD-FF7E3486949D}" type="presParOf" srcId="{03EF59FE-FD8C-4084-B754-80462050E095}" destId="{53DA4019-99B3-46DD-A00D-E1201CA12BFF}" srcOrd="3" destOrd="0" presId="urn:microsoft.com/office/officeart/2005/8/layout/hierarchy3"/>
    <dgm:cxn modelId="{F4CA33E8-0C45-46D8-A93B-26DAF028647B}" type="presParOf" srcId="{03EF59FE-FD8C-4084-B754-80462050E095}" destId="{4152D6EB-F5ED-4D8A-A5B4-4C16A5FC6FF8}" srcOrd="4" destOrd="0" presId="urn:microsoft.com/office/officeart/2005/8/layout/hierarchy3"/>
    <dgm:cxn modelId="{64A2A40E-1BDA-4DBC-94E0-CC0B7D977D03}" type="presParOf" srcId="{03EF59FE-FD8C-4084-B754-80462050E095}" destId="{639A3260-E78C-4329-9364-15578DB72BDA}" srcOrd="5" destOrd="0" presId="urn:microsoft.com/office/officeart/2005/8/layout/hierarchy3"/>
    <dgm:cxn modelId="{64EE75CE-D921-4DA4-A0D8-8DFD0E04E880}" type="presParOf" srcId="{A91D1C7C-66EE-4939-8EFC-85E1F5E1BC48}" destId="{00CDE61C-75AD-420C-9CB9-89E7249D29F5}" srcOrd="5" destOrd="0" presId="urn:microsoft.com/office/officeart/2005/8/layout/hierarchy3"/>
    <dgm:cxn modelId="{825FD940-0F67-4E8A-B9B0-72194D8916C0}" type="presParOf" srcId="{00CDE61C-75AD-420C-9CB9-89E7249D29F5}" destId="{588C6596-CF5D-4243-928D-F99946EFDE7B}" srcOrd="0" destOrd="0" presId="urn:microsoft.com/office/officeart/2005/8/layout/hierarchy3"/>
    <dgm:cxn modelId="{10D94733-5C9E-4145-8E5A-C81DB52EB7E7}" type="presParOf" srcId="{588C6596-CF5D-4243-928D-F99946EFDE7B}" destId="{F3015616-E7F2-498D-84B4-09A44AF89107}" srcOrd="0" destOrd="0" presId="urn:microsoft.com/office/officeart/2005/8/layout/hierarchy3"/>
    <dgm:cxn modelId="{73817512-E482-4B37-8ED0-44DBB1BCFCC3}" type="presParOf" srcId="{588C6596-CF5D-4243-928D-F99946EFDE7B}" destId="{FC2EFA1F-5512-4300-8D49-B5448DA930AF}" srcOrd="1" destOrd="0" presId="urn:microsoft.com/office/officeart/2005/8/layout/hierarchy3"/>
    <dgm:cxn modelId="{1B3A2E71-A63B-40BD-BFF4-FC44C0BEC267}" type="presParOf" srcId="{00CDE61C-75AD-420C-9CB9-89E7249D29F5}" destId="{C47DB105-B9E9-4DCE-BF3E-33509D87A02E}" srcOrd="1" destOrd="0" presId="urn:microsoft.com/office/officeart/2005/8/layout/hierarchy3"/>
    <dgm:cxn modelId="{2F95DCE3-57DF-49EC-9B6D-4A43085588C3}" type="presParOf" srcId="{C47DB105-B9E9-4DCE-BF3E-33509D87A02E}" destId="{456F5D87-CCE5-462D-80E9-ECD9B898F8C4}" srcOrd="0" destOrd="0" presId="urn:microsoft.com/office/officeart/2005/8/layout/hierarchy3"/>
    <dgm:cxn modelId="{0C0F75BF-915F-4A39-A9E0-6F40D61246AE}" type="presParOf" srcId="{C47DB105-B9E9-4DCE-BF3E-33509D87A02E}" destId="{C2A13D4F-D23C-43DD-BF6C-37C54A5D1073}" srcOrd="1" destOrd="0" presId="urn:microsoft.com/office/officeart/2005/8/layout/hierarchy3"/>
    <dgm:cxn modelId="{9EC64FB7-9192-4D29-8C80-48A283BEE34A}" type="presParOf" srcId="{C47DB105-B9E9-4DCE-BF3E-33509D87A02E}" destId="{06195AAA-307C-443F-90BE-730E6D1FD934}" srcOrd="2" destOrd="0" presId="urn:microsoft.com/office/officeart/2005/8/layout/hierarchy3"/>
    <dgm:cxn modelId="{0B45D3ED-9F81-46DB-8C9C-1879FBE27EC7}" type="presParOf" srcId="{C47DB105-B9E9-4DCE-BF3E-33509D87A02E}" destId="{D3249DA8-5A1E-40ED-ABD2-CADB47DD3FF2}" srcOrd="3" destOrd="0" presId="urn:microsoft.com/office/officeart/2005/8/layout/hierarchy3"/>
    <dgm:cxn modelId="{C4D7D8CC-F16E-4966-8389-D12A8EF68C40}" type="presParOf" srcId="{C47DB105-B9E9-4DCE-BF3E-33509D87A02E}" destId="{7269C611-2156-4831-9FB3-060883675F4D}" srcOrd="4" destOrd="0" presId="urn:microsoft.com/office/officeart/2005/8/layout/hierarchy3"/>
    <dgm:cxn modelId="{C9C50893-376B-4479-A28F-CC1A863405A8}" type="presParOf" srcId="{C47DB105-B9E9-4DCE-BF3E-33509D87A02E}" destId="{B32CF656-A14E-4A61-AEB8-9383DBB66837}" srcOrd="5" destOrd="0" presId="urn:microsoft.com/office/officeart/2005/8/layout/hierarchy3"/>
    <dgm:cxn modelId="{EE8AC5A3-ABB8-4631-8741-CB2B6A3BB7D6}" type="presParOf" srcId="{C47DB105-B9E9-4DCE-BF3E-33509D87A02E}" destId="{9FEADDC5-D279-46E3-878C-1D065DD39791}" srcOrd="6" destOrd="0" presId="urn:microsoft.com/office/officeart/2005/8/layout/hierarchy3"/>
    <dgm:cxn modelId="{788D68FC-702B-4F70-A438-E3C076288F12}" type="presParOf" srcId="{C47DB105-B9E9-4DCE-BF3E-33509D87A02E}" destId="{491AA838-83A7-4043-8F09-02F978234839}" srcOrd="7" destOrd="0" presId="urn:microsoft.com/office/officeart/2005/8/layout/hierarchy3"/>
    <dgm:cxn modelId="{D29A5A08-B0F8-4FF5-95D9-C95D0B869BBE}" type="presParOf" srcId="{C47DB105-B9E9-4DCE-BF3E-33509D87A02E}" destId="{28F975B6-FCFA-4235-81D9-DEFA9D4E1270}" srcOrd="8" destOrd="0" presId="urn:microsoft.com/office/officeart/2005/8/layout/hierarchy3"/>
    <dgm:cxn modelId="{9DC5E1A1-42E3-45BE-BEDC-281ECA9F29FE}" type="presParOf" srcId="{C47DB105-B9E9-4DCE-BF3E-33509D87A02E}" destId="{862A4071-97E2-4E91-98F6-53A0DAD037F8}" srcOrd="9" destOrd="0" presId="urn:microsoft.com/office/officeart/2005/8/layout/hierarchy3"/>
    <dgm:cxn modelId="{8A4CD425-D963-41F2-8129-5A0CA8695AE8}" type="presParOf" srcId="{C47DB105-B9E9-4DCE-BF3E-33509D87A02E}" destId="{192A1603-4866-4963-85BB-009DA2ED6FDC}" srcOrd="10" destOrd="0" presId="urn:microsoft.com/office/officeart/2005/8/layout/hierarchy3"/>
    <dgm:cxn modelId="{93791280-6E25-4F61-B4BC-1388062F3272}" type="presParOf" srcId="{C47DB105-B9E9-4DCE-BF3E-33509D87A02E}" destId="{3C0A6D00-5ADD-4FE3-A0EE-65BDD273C491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10A20-4A2E-450F-992F-DAFCC068759B}">
      <dsp:nvSpPr>
        <dsp:cNvPr id="0" name=""/>
        <dsp:cNvSpPr/>
      </dsp:nvSpPr>
      <dsp:spPr>
        <a:xfrm>
          <a:off x="819073" y="2435"/>
          <a:ext cx="1432644" cy="7163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/>
            <a:t>메인 페이지</a:t>
          </a:r>
        </a:p>
      </dsp:txBody>
      <dsp:txXfrm>
        <a:off x="840053" y="23415"/>
        <a:ext cx="1390684" cy="674362"/>
      </dsp:txXfrm>
    </dsp:sp>
    <dsp:sp modelId="{F57DBA08-38DE-445F-88ED-61ECE170260E}">
      <dsp:nvSpPr>
        <dsp:cNvPr id="0" name=""/>
        <dsp:cNvSpPr/>
      </dsp:nvSpPr>
      <dsp:spPr>
        <a:xfrm>
          <a:off x="962337" y="718757"/>
          <a:ext cx="143264" cy="53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7241"/>
              </a:lnTo>
              <a:lnTo>
                <a:pt x="143264" y="5372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D727B-A7B1-4F8B-9501-C32964746244}">
      <dsp:nvSpPr>
        <dsp:cNvPr id="0" name=""/>
        <dsp:cNvSpPr/>
      </dsp:nvSpPr>
      <dsp:spPr>
        <a:xfrm>
          <a:off x="1105602" y="897837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메뉴바</a:t>
          </a:r>
        </a:p>
      </dsp:txBody>
      <dsp:txXfrm>
        <a:off x="1126582" y="918817"/>
        <a:ext cx="1104155" cy="674362"/>
      </dsp:txXfrm>
    </dsp:sp>
    <dsp:sp modelId="{E4284F26-B409-4567-8D63-E6ED7462446F}">
      <dsp:nvSpPr>
        <dsp:cNvPr id="0" name=""/>
        <dsp:cNvSpPr/>
      </dsp:nvSpPr>
      <dsp:spPr>
        <a:xfrm>
          <a:off x="962337" y="718757"/>
          <a:ext cx="143264" cy="1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644"/>
              </a:lnTo>
              <a:lnTo>
                <a:pt x="143264" y="1432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9B146A-4AB5-4FB7-ACBB-71A727A27EA2}">
      <dsp:nvSpPr>
        <dsp:cNvPr id="0" name=""/>
        <dsp:cNvSpPr/>
      </dsp:nvSpPr>
      <dsp:spPr>
        <a:xfrm>
          <a:off x="1105602" y="1793240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메인 이미지</a:t>
          </a:r>
          <a:endParaRPr lang="en-US" altLang="ko-KR" sz="1100" kern="1200"/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슬라이드</a:t>
          </a:r>
        </a:p>
      </dsp:txBody>
      <dsp:txXfrm>
        <a:off x="1126582" y="1814220"/>
        <a:ext cx="1104155" cy="674362"/>
      </dsp:txXfrm>
    </dsp:sp>
    <dsp:sp modelId="{090C83A9-F399-4F1F-8925-023452CBBD40}">
      <dsp:nvSpPr>
        <dsp:cNvPr id="0" name=""/>
        <dsp:cNvSpPr/>
      </dsp:nvSpPr>
      <dsp:spPr>
        <a:xfrm>
          <a:off x="962337" y="718757"/>
          <a:ext cx="143264" cy="2328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8047"/>
              </a:lnTo>
              <a:lnTo>
                <a:pt x="143264" y="23280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95B78-23F1-448F-BB85-579741FE3DE2}">
      <dsp:nvSpPr>
        <dsp:cNvPr id="0" name=""/>
        <dsp:cNvSpPr/>
      </dsp:nvSpPr>
      <dsp:spPr>
        <a:xfrm>
          <a:off x="1105602" y="2688643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주의 사항</a:t>
          </a:r>
        </a:p>
      </dsp:txBody>
      <dsp:txXfrm>
        <a:off x="1126582" y="2709623"/>
        <a:ext cx="1104155" cy="674362"/>
      </dsp:txXfrm>
    </dsp:sp>
    <dsp:sp modelId="{3EACC8B1-A989-403E-8197-E71F2AA7A137}">
      <dsp:nvSpPr>
        <dsp:cNvPr id="0" name=""/>
        <dsp:cNvSpPr/>
      </dsp:nvSpPr>
      <dsp:spPr>
        <a:xfrm>
          <a:off x="962337" y="718757"/>
          <a:ext cx="143264" cy="3223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3450"/>
              </a:lnTo>
              <a:lnTo>
                <a:pt x="143264" y="32234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F1B9A3-CC4B-45E1-A1AA-56B01A378868}">
      <dsp:nvSpPr>
        <dsp:cNvPr id="0" name=""/>
        <dsp:cNvSpPr/>
      </dsp:nvSpPr>
      <dsp:spPr>
        <a:xfrm>
          <a:off x="1105602" y="3584046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인스타그램</a:t>
          </a:r>
        </a:p>
      </dsp:txBody>
      <dsp:txXfrm>
        <a:off x="1126582" y="3605026"/>
        <a:ext cx="1104155" cy="674362"/>
      </dsp:txXfrm>
    </dsp:sp>
    <dsp:sp modelId="{DC6F6C59-4BC4-4767-86F6-B1B5B1ECAB32}">
      <dsp:nvSpPr>
        <dsp:cNvPr id="0" name=""/>
        <dsp:cNvSpPr/>
      </dsp:nvSpPr>
      <dsp:spPr>
        <a:xfrm>
          <a:off x="962337" y="718757"/>
          <a:ext cx="143264" cy="4118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18853"/>
              </a:lnTo>
              <a:lnTo>
                <a:pt x="143264" y="4118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4F09C-F844-4CA2-AA15-4AB9E14EEC21}">
      <dsp:nvSpPr>
        <dsp:cNvPr id="0" name=""/>
        <dsp:cNvSpPr/>
      </dsp:nvSpPr>
      <dsp:spPr>
        <a:xfrm>
          <a:off x="1105602" y="4479449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로그인</a:t>
          </a:r>
        </a:p>
      </dsp:txBody>
      <dsp:txXfrm>
        <a:off x="1126582" y="4500429"/>
        <a:ext cx="1104155" cy="674362"/>
      </dsp:txXfrm>
    </dsp:sp>
    <dsp:sp modelId="{FDCBF95A-91FE-487A-9FAF-468647D3A438}">
      <dsp:nvSpPr>
        <dsp:cNvPr id="0" name=""/>
        <dsp:cNvSpPr/>
      </dsp:nvSpPr>
      <dsp:spPr>
        <a:xfrm>
          <a:off x="2609879" y="2435"/>
          <a:ext cx="1432644" cy="7163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/>
            <a:t>모델 정보</a:t>
          </a:r>
        </a:p>
      </dsp:txBody>
      <dsp:txXfrm>
        <a:off x="2630859" y="23415"/>
        <a:ext cx="1390684" cy="674362"/>
      </dsp:txXfrm>
    </dsp:sp>
    <dsp:sp modelId="{A2B65DDF-1EB8-43D2-BF9E-CC933D1A4118}">
      <dsp:nvSpPr>
        <dsp:cNvPr id="0" name=""/>
        <dsp:cNvSpPr/>
      </dsp:nvSpPr>
      <dsp:spPr>
        <a:xfrm>
          <a:off x="2753143" y="718757"/>
          <a:ext cx="143264" cy="53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7241"/>
              </a:lnTo>
              <a:lnTo>
                <a:pt x="143264" y="5372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58F90-9500-4F5B-8504-E73471C733A6}">
      <dsp:nvSpPr>
        <dsp:cNvPr id="0" name=""/>
        <dsp:cNvSpPr/>
      </dsp:nvSpPr>
      <dsp:spPr>
        <a:xfrm>
          <a:off x="2896408" y="897837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모델 제원</a:t>
          </a:r>
        </a:p>
      </dsp:txBody>
      <dsp:txXfrm>
        <a:off x="2917388" y="918817"/>
        <a:ext cx="1104155" cy="674362"/>
      </dsp:txXfrm>
    </dsp:sp>
    <dsp:sp modelId="{77CB8344-7FF2-4616-9E6C-A369765BDD19}">
      <dsp:nvSpPr>
        <dsp:cNvPr id="0" name=""/>
        <dsp:cNvSpPr/>
      </dsp:nvSpPr>
      <dsp:spPr>
        <a:xfrm>
          <a:off x="2753143" y="718757"/>
          <a:ext cx="143264" cy="1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644"/>
              </a:lnTo>
              <a:lnTo>
                <a:pt x="143264" y="1432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2EBF8-197B-4354-8F13-E4685564D7E3}">
      <dsp:nvSpPr>
        <dsp:cNvPr id="0" name=""/>
        <dsp:cNvSpPr/>
      </dsp:nvSpPr>
      <dsp:spPr>
        <a:xfrm>
          <a:off x="2896408" y="1793240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모델 소개</a:t>
          </a:r>
        </a:p>
      </dsp:txBody>
      <dsp:txXfrm>
        <a:off x="2917388" y="1814220"/>
        <a:ext cx="1104155" cy="674362"/>
      </dsp:txXfrm>
    </dsp:sp>
    <dsp:sp modelId="{B34B7D8B-C05B-4BB2-8514-DF70CA1266B0}">
      <dsp:nvSpPr>
        <dsp:cNvPr id="0" name=""/>
        <dsp:cNvSpPr/>
      </dsp:nvSpPr>
      <dsp:spPr>
        <a:xfrm>
          <a:off x="2753143" y="718757"/>
          <a:ext cx="143264" cy="2328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8047"/>
              </a:lnTo>
              <a:lnTo>
                <a:pt x="143264" y="23280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BA64C-761E-488F-9E42-23B5B99A4B9C}">
      <dsp:nvSpPr>
        <dsp:cNvPr id="0" name=""/>
        <dsp:cNvSpPr/>
      </dsp:nvSpPr>
      <dsp:spPr>
        <a:xfrm>
          <a:off x="2896408" y="2688643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VIDEO</a:t>
          </a:r>
        </a:p>
      </dsp:txBody>
      <dsp:txXfrm>
        <a:off x="2917388" y="2709623"/>
        <a:ext cx="1104155" cy="674362"/>
      </dsp:txXfrm>
    </dsp:sp>
    <dsp:sp modelId="{2917448A-F123-43E2-9F1F-86CC3968814D}">
      <dsp:nvSpPr>
        <dsp:cNvPr id="0" name=""/>
        <dsp:cNvSpPr/>
      </dsp:nvSpPr>
      <dsp:spPr>
        <a:xfrm>
          <a:off x="2753143" y="718757"/>
          <a:ext cx="143264" cy="3223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3450"/>
              </a:lnTo>
              <a:lnTo>
                <a:pt x="143264" y="32234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B48E52-F934-4331-AB9A-C655797B12D7}">
      <dsp:nvSpPr>
        <dsp:cNvPr id="0" name=""/>
        <dsp:cNvSpPr/>
      </dsp:nvSpPr>
      <dsp:spPr>
        <a:xfrm>
          <a:off x="2896408" y="3584046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GALLERY</a:t>
          </a:r>
        </a:p>
      </dsp:txBody>
      <dsp:txXfrm>
        <a:off x="2917388" y="3605026"/>
        <a:ext cx="1104155" cy="674362"/>
      </dsp:txXfrm>
    </dsp:sp>
    <dsp:sp modelId="{19097A16-B279-4A89-B69D-5CFAE9F1DF03}">
      <dsp:nvSpPr>
        <dsp:cNvPr id="0" name=""/>
        <dsp:cNvSpPr/>
      </dsp:nvSpPr>
      <dsp:spPr>
        <a:xfrm>
          <a:off x="4400685" y="2435"/>
          <a:ext cx="1432644" cy="7163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/>
            <a:t>모델 제원</a:t>
          </a:r>
        </a:p>
      </dsp:txBody>
      <dsp:txXfrm>
        <a:off x="4421665" y="23415"/>
        <a:ext cx="1390684" cy="674362"/>
      </dsp:txXfrm>
    </dsp:sp>
    <dsp:sp modelId="{B7E51829-F1F0-41A3-9582-E70C5DF44B70}">
      <dsp:nvSpPr>
        <dsp:cNvPr id="0" name=""/>
        <dsp:cNvSpPr/>
      </dsp:nvSpPr>
      <dsp:spPr>
        <a:xfrm>
          <a:off x="4543949" y="718757"/>
          <a:ext cx="143264" cy="53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7241"/>
              </a:lnTo>
              <a:lnTo>
                <a:pt x="143264" y="5372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F3CAB-535F-4A61-B095-E63894023EB7}">
      <dsp:nvSpPr>
        <dsp:cNvPr id="0" name=""/>
        <dsp:cNvSpPr/>
      </dsp:nvSpPr>
      <dsp:spPr>
        <a:xfrm>
          <a:off x="4687214" y="897837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  </a:t>
          </a:r>
          <a:r>
            <a:rPr lang="ko-KR" altLang="en-US" sz="1100" kern="1200"/>
            <a:t>모델명</a:t>
          </a:r>
        </a:p>
      </dsp:txBody>
      <dsp:txXfrm>
        <a:off x="4708194" y="918817"/>
        <a:ext cx="1104155" cy="674362"/>
      </dsp:txXfrm>
    </dsp:sp>
    <dsp:sp modelId="{C61D952C-EAB8-49DA-ADB8-D276587467F2}">
      <dsp:nvSpPr>
        <dsp:cNvPr id="0" name=""/>
        <dsp:cNvSpPr/>
      </dsp:nvSpPr>
      <dsp:spPr>
        <a:xfrm>
          <a:off x="4543949" y="718757"/>
          <a:ext cx="143264" cy="1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644"/>
              </a:lnTo>
              <a:lnTo>
                <a:pt x="143264" y="1432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C56ED-8E6F-40B7-840E-3DA2ACCBFB09}">
      <dsp:nvSpPr>
        <dsp:cNvPr id="0" name=""/>
        <dsp:cNvSpPr/>
      </dsp:nvSpPr>
      <dsp:spPr>
        <a:xfrm>
          <a:off x="4687214" y="1793240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POWER UNIT</a:t>
          </a:r>
          <a:endParaRPr lang="ko-KR" altLang="en-US" sz="1100" kern="1200"/>
        </a:p>
      </dsp:txBody>
      <dsp:txXfrm>
        <a:off x="4708194" y="1814220"/>
        <a:ext cx="1104155" cy="674362"/>
      </dsp:txXfrm>
    </dsp:sp>
    <dsp:sp modelId="{8A2ECEB8-4B87-4F27-A101-CC03F557B055}">
      <dsp:nvSpPr>
        <dsp:cNvPr id="0" name=""/>
        <dsp:cNvSpPr/>
      </dsp:nvSpPr>
      <dsp:spPr>
        <a:xfrm>
          <a:off x="4543949" y="718757"/>
          <a:ext cx="143264" cy="2328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8047"/>
              </a:lnTo>
              <a:lnTo>
                <a:pt x="143264" y="23280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33920B-4205-4F94-B38F-0EC4AFCBC0DD}">
      <dsp:nvSpPr>
        <dsp:cNvPr id="0" name=""/>
        <dsp:cNvSpPr/>
      </dsp:nvSpPr>
      <dsp:spPr>
        <a:xfrm>
          <a:off x="4687214" y="2688643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PERFORMANCE</a:t>
          </a:r>
          <a:endParaRPr lang="ko-KR" altLang="en-US" sz="1100" kern="1200"/>
        </a:p>
      </dsp:txBody>
      <dsp:txXfrm>
        <a:off x="4708194" y="2709623"/>
        <a:ext cx="1104155" cy="674362"/>
      </dsp:txXfrm>
    </dsp:sp>
    <dsp:sp modelId="{287AA03B-B1A6-4265-AE35-A1C6798DA43E}">
      <dsp:nvSpPr>
        <dsp:cNvPr id="0" name=""/>
        <dsp:cNvSpPr/>
      </dsp:nvSpPr>
      <dsp:spPr>
        <a:xfrm>
          <a:off x="4543949" y="718757"/>
          <a:ext cx="143264" cy="3223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3450"/>
              </a:lnTo>
              <a:lnTo>
                <a:pt x="143264" y="32234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68F674-4709-42F1-8F36-D61FD3FF970C}">
      <dsp:nvSpPr>
        <dsp:cNvPr id="0" name=""/>
        <dsp:cNvSpPr/>
      </dsp:nvSpPr>
      <dsp:spPr>
        <a:xfrm>
          <a:off x="4687214" y="3584046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BODY</a:t>
          </a:r>
          <a:endParaRPr lang="ko-KR" altLang="en-US" sz="1100" kern="1200"/>
        </a:p>
      </dsp:txBody>
      <dsp:txXfrm>
        <a:off x="4708194" y="3605026"/>
        <a:ext cx="1104155" cy="674362"/>
      </dsp:txXfrm>
    </dsp:sp>
    <dsp:sp modelId="{2FF6B151-0B20-4AAA-8293-36DF15211BC9}">
      <dsp:nvSpPr>
        <dsp:cNvPr id="0" name=""/>
        <dsp:cNvSpPr/>
      </dsp:nvSpPr>
      <dsp:spPr>
        <a:xfrm>
          <a:off x="4543949" y="718757"/>
          <a:ext cx="143264" cy="4118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18853"/>
              </a:lnTo>
              <a:lnTo>
                <a:pt x="143264" y="4118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DFB0C-E624-4724-B193-73F68AE556E6}">
      <dsp:nvSpPr>
        <dsp:cNvPr id="0" name=""/>
        <dsp:cNvSpPr/>
      </dsp:nvSpPr>
      <dsp:spPr>
        <a:xfrm>
          <a:off x="4687214" y="4479449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CAPACITIES</a:t>
          </a:r>
          <a:endParaRPr lang="ko-KR" altLang="en-US" sz="1100" kern="1200"/>
        </a:p>
      </dsp:txBody>
      <dsp:txXfrm>
        <a:off x="4708194" y="4500429"/>
        <a:ext cx="1104155" cy="674362"/>
      </dsp:txXfrm>
    </dsp:sp>
    <dsp:sp modelId="{92D66DCB-54FB-432C-BA9F-69E5A5C3F4BA}">
      <dsp:nvSpPr>
        <dsp:cNvPr id="0" name=""/>
        <dsp:cNvSpPr/>
      </dsp:nvSpPr>
      <dsp:spPr>
        <a:xfrm>
          <a:off x="4543949" y="718757"/>
          <a:ext cx="143264" cy="5014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4256"/>
              </a:lnTo>
              <a:lnTo>
                <a:pt x="143264" y="50142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E1AB4-2F7C-4C7A-BD7D-41CF417E6376}">
      <dsp:nvSpPr>
        <dsp:cNvPr id="0" name=""/>
        <dsp:cNvSpPr/>
      </dsp:nvSpPr>
      <dsp:spPr>
        <a:xfrm>
          <a:off x="4687214" y="5374852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PRICE</a:t>
          </a:r>
          <a:endParaRPr lang="ko-KR" altLang="en-US" sz="1100" kern="1200"/>
        </a:p>
      </dsp:txBody>
      <dsp:txXfrm>
        <a:off x="4708194" y="5395832"/>
        <a:ext cx="1104155" cy="674362"/>
      </dsp:txXfrm>
    </dsp:sp>
    <dsp:sp modelId="{ED50BC7F-BB4D-446D-9AFB-F7B3AFEAAB07}">
      <dsp:nvSpPr>
        <dsp:cNvPr id="0" name=""/>
        <dsp:cNvSpPr/>
      </dsp:nvSpPr>
      <dsp:spPr>
        <a:xfrm>
          <a:off x="6191491" y="2435"/>
          <a:ext cx="1432644" cy="7163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/>
            <a:t>견적 내기</a:t>
          </a:r>
        </a:p>
      </dsp:txBody>
      <dsp:txXfrm>
        <a:off x="6212471" y="23415"/>
        <a:ext cx="1390684" cy="674362"/>
      </dsp:txXfrm>
    </dsp:sp>
    <dsp:sp modelId="{ECF19089-7881-4C82-9731-42C0FAB0C53F}">
      <dsp:nvSpPr>
        <dsp:cNvPr id="0" name=""/>
        <dsp:cNvSpPr/>
      </dsp:nvSpPr>
      <dsp:spPr>
        <a:xfrm>
          <a:off x="6334755" y="718757"/>
          <a:ext cx="143264" cy="53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7241"/>
              </a:lnTo>
              <a:lnTo>
                <a:pt x="143264" y="5372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0046C-B2E7-4A51-AA61-5C3EDC5105BD}">
      <dsp:nvSpPr>
        <dsp:cNvPr id="0" name=""/>
        <dsp:cNvSpPr/>
      </dsp:nvSpPr>
      <dsp:spPr>
        <a:xfrm>
          <a:off x="6478020" y="897837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나만의 포르쉐 만들기</a:t>
          </a:r>
        </a:p>
      </dsp:txBody>
      <dsp:txXfrm>
        <a:off x="6499000" y="918817"/>
        <a:ext cx="1104155" cy="674362"/>
      </dsp:txXfrm>
    </dsp:sp>
    <dsp:sp modelId="{B83E19D7-C890-43B8-BBB9-1FF29CD40B69}">
      <dsp:nvSpPr>
        <dsp:cNvPr id="0" name=""/>
        <dsp:cNvSpPr/>
      </dsp:nvSpPr>
      <dsp:spPr>
        <a:xfrm>
          <a:off x="6334755" y="718757"/>
          <a:ext cx="143264" cy="1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644"/>
              </a:lnTo>
              <a:lnTo>
                <a:pt x="143264" y="1432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8EEE80-1CD3-4647-9ECA-856E1338A0B2}">
      <dsp:nvSpPr>
        <dsp:cNvPr id="0" name=""/>
        <dsp:cNvSpPr/>
      </dsp:nvSpPr>
      <dsp:spPr>
        <a:xfrm>
          <a:off x="6478020" y="1793240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모델 이미지</a:t>
          </a:r>
        </a:p>
      </dsp:txBody>
      <dsp:txXfrm>
        <a:off x="6499000" y="1814220"/>
        <a:ext cx="1104155" cy="674362"/>
      </dsp:txXfrm>
    </dsp:sp>
    <dsp:sp modelId="{C47EDACF-87E6-4CDA-AB68-7EA621BB8F11}">
      <dsp:nvSpPr>
        <dsp:cNvPr id="0" name=""/>
        <dsp:cNvSpPr/>
      </dsp:nvSpPr>
      <dsp:spPr>
        <a:xfrm>
          <a:off x="7982296" y="2435"/>
          <a:ext cx="1432644" cy="7163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/>
            <a:t>로그인</a:t>
          </a:r>
        </a:p>
      </dsp:txBody>
      <dsp:txXfrm>
        <a:off x="8003276" y="23415"/>
        <a:ext cx="1390684" cy="674362"/>
      </dsp:txXfrm>
    </dsp:sp>
    <dsp:sp modelId="{A9FC70F0-E71B-40AE-893A-9017E8A0BBA5}">
      <dsp:nvSpPr>
        <dsp:cNvPr id="0" name=""/>
        <dsp:cNvSpPr/>
      </dsp:nvSpPr>
      <dsp:spPr>
        <a:xfrm>
          <a:off x="8125561" y="718757"/>
          <a:ext cx="143264" cy="53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7241"/>
              </a:lnTo>
              <a:lnTo>
                <a:pt x="143264" y="5372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D7D2C5-CF89-48CE-86A7-1CC15F2F9362}">
      <dsp:nvSpPr>
        <dsp:cNvPr id="0" name=""/>
        <dsp:cNvSpPr/>
      </dsp:nvSpPr>
      <dsp:spPr>
        <a:xfrm>
          <a:off x="8268825" y="897837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ID </a:t>
          </a:r>
          <a:r>
            <a:rPr lang="ko-KR" altLang="en-US" sz="1100" kern="1200"/>
            <a:t>및 패스워드 입력</a:t>
          </a:r>
        </a:p>
      </dsp:txBody>
      <dsp:txXfrm>
        <a:off x="8289805" y="918817"/>
        <a:ext cx="1104155" cy="674362"/>
      </dsp:txXfrm>
    </dsp:sp>
    <dsp:sp modelId="{86DC2E13-10C5-462A-814B-EDBB2458C7BC}">
      <dsp:nvSpPr>
        <dsp:cNvPr id="0" name=""/>
        <dsp:cNvSpPr/>
      </dsp:nvSpPr>
      <dsp:spPr>
        <a:xfrm>
          <a:off x="8125561" y="718757"/>
          <a:ext cx="143264" cy="1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644"/>
              </a:lnTo>
              <a:lnTo>
                <a:pt x="143264" y="1432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A4019-99B3-46DD-A00D-E1201CA12BFF}">
      <dsp:nvSpPr>
        <dsp:cNvPr id="0" name=""/>
        <dsp:cNvSpPr/>
      </dsp:nvSpPr>
      <dsp:spPr>
        <a:xfrm>
          <a:off x="8268825" y="1793240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회원가입 페이지로 이동</a:t>
          </a:r>
        </a:p>
      </dsp:txBody>
      <dsp:txXfrm>
        <a:off x="8289805" y="1814220"/>
        <a:ext cx="1104155" cy="674362"/>
      </dsp:txXfrm>
    </dsp:sp>
    <dsp:sp modelId="{4152D6EB-F5ED-4D8A-A5B4-4C16A5FC6FF8}">
      <dsp:nvSpPr>
        <dsp:cNvPr id="0" name=""/>
        <dsp:cNvSpPr/>
      </dsp:nvSpPr>
      <dsp:spPr>
        <a:xfrm>
          <a:off x="8125561" y="718757"/>
          <a:ext cx="143264" cy="2328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8047"/>
              </a:lnTo>
              <a:lnTo>
                <a:pt x="143264" y="23280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A3260-E78C-4329-9364-15578DB72BDA}">
      <dsp:nvSpPr>
        <dsp:cNvPr id="0" name=""/>
        <dsp:cNvSpPr/>
      </dsp:nvSpPr>
      <dsp:spPr>
        <a:xfrm>
          <a:off x="8268825" y="2688643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로그인 시 메인페이지로 이동</a:t>
          </a:r>
        </a:p>
      </dsp:txBody>
      <dsp:txXfrm>
        <a:off x="8289805" y="2709623"/>
        <a:ext cx="1104155" cy="674362"/>
      </dsp:txXfrm>
    </dsp:sp>
    <dsp:sp modelId="{F3015616-E7F2-498D-84B4-09A44AF89107}">
      <dsp:nvSpPr>
        <dsp:cNvPr id="0" name=""/>
        <dsp:cNvSpPr/>
      </dsp:nvSpPr>
      <dsp:spPr>
        <a:xfrm>
          <a:off x="9773102" y="2435"/>
          <a:ext cx="1432644" cy="7163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/>
            <a:t>회원가입</a:t>
          </a:r>
        </a:p>
      </dsp:txBody>
      <dsp:txXfrm>
        <a:off x="9794082" y="23415"/>
        <a:ext cx="1390684" cy="674362"/>
      </dsp:txXfrm>
    </dsp:sp>
    <dsp:sp modelId="{456F5D87-CCE5-462D-80E9-ECD9B898F8C4}">
      <dsp:nvSpPr>
        <dsp:cNvPr id="0" name=""/>
        <dsp:cNvSpPr/>
      </dsp:nvSpPr>
      <dsp:spPr>
        <a:xfrm>
          <a:off x="9916367" y="718757"/>
          <a:ext cx="143264" cy="53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7241"/>
              </a:lnTo>
              <a:lnTo>
                <a:pt x="143264" y="5372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A13D4F-D23C-43DD-BF6C-37C54A5D1073}">
      <dsp:nvSpPr>
        <dsp:cNvPr id="0" name=""/>
        <dsp:cNvSpPr/>
      </dsp:nvSpPr>
      <dsp:spPr>
        <a:xfrm>
          <a:off x="10059631" y="897837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성별</a:t>
          </a:r>
        </a:p>
      </dsp:txBody>
      <dsp:txXfrm>
        <a:off x="10080611" y="918817"/>
        <a:ext cx="1104155" cy="674362"/>
      </dsp:txXfrm>
    </dsp:sp>
    <dsp:sp modelId="{06195AAA-307C-443F-90BE-730E6D1FD934}">
      <dsp:nvSpPr>
        <dsp:cNvPr id="0" name=""/>
        <dsp:cNvSpPr/>
      </dsp:nvSpPr>
      <dsp:spPr>
        <a:xfrm>
          <a:off x="9916367" y="718757"/>
          <a:ext cx="143264" cy="1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644"/>
              </a:lnTo>
              <a:lnTo>
                <a:pt x="143264" y="1432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49DA8-5A1E-40ED-ABD2-CADB47DD3FF2}">
      <dsp:nvSpPr>
        <dsp:cNvPr id="0" name=""/>
        <dsp:cNvSpPr/>
      </dsp:nvSpPr>
      <dsp:spPr>
        <a:xfrm>
          <a:off x="10059631" y="1793240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이름</a:t>
          </a:r>
          <a:r>
            <a:rPr lang="en-US" altLang="ko-KR" sz="1100" kern="1200"/>
            <a:t>, </a:t>
          </a:r>
          <a:r>
            <a:rPr lang="ko-KR" altLang="en-US" sz="1100" kern="1200"/>
            <a:t>성</a:t>
          </a:r>
        </a:p>
      </dsp:txBody>
      <dsp:txXfrm>
        <a:off x="10080611" y="1814220"/>
        <a:ext cx="1104155" cy="674362"/>
      </dsp:txXfrm>
    </dsp:sp>
    <dsp:sp modelId="{7269C611-2156-4831-9FB3-060883675F4D}">
      <dsp:nvSpPr>
        <dsp:cNvPr id="0" name=""/>
        <dsp:cNvSpPr/>
      </dsp:nvSpPr>
      <dsp:spPr>
        <a:xfrm>
          <a:off x="9916367" y="718757"/>
          <a:ext cx="143264" cy="2328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8047"/>
              </a:lnTo>
              <a:lnTo>
                <a:pt x="143264" y="23280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CF656-A14E-4A61-AEB8-9383DBB66837}">
      <dsp:nvSpPr>
        <dsp:cNvPr id="0" name=""/>
        <dsp:cNvSpPr/>
      </dsp:nvSpPr>
      <dsp:spPr>
        <a:xfrm>
          <a:off x="10059631" y="2688643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이메일</a:t>
          </a:r>
        </a:p>
      </dsp:txBody>
      <dsp:txXfrm>
        <a:off x="10080611" y="2709623"/>
        <a:ext cx="1104155" cy="674362"/>
      </dsp:txXfrm>
    </dsp:sp>
    <dsp:sp modelId="{9FEADDC5-D279-46E3-878C-1D065DD39791}">
      <dsp:nvSpPr>
        <dsp:cNvPr id="0" name=""/>
        <dsp:cNvSpPr/>
      </dsp:nvSpPr>
      <dsp:spPr>
        <a:xfrm>
          <a:off x="9916367" y="718757"/>
          <a:ext cx="143264" cy="3223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3450"/>
              </a:lnTo>
              <a:lnTo>
                <a:pt x="143264" y="32234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1AA838-83A7-4043-8F09-02F978234839}">
      <dsp:nvSpPr>
        <dsp:cNvPr id="0" name=""/>
        <dsp:cNvSpPr/>
      </dsp:nvSpPr>
      <dsp:spPr>
        <a:xfrm>
          <a:off x="10059631" y="3584046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비밀번호</a:t>
          </a:r>
        </a:p>
      </dsp:txBody>
      <dsp:txXfrm>
        <a:off x="10080611" y="3605026"/>
        <a:ext cx="1104155" cy="674362"/>
      </dsp:txXfrm>
    </dsp:sp>
    <dsp:sp modelId="{28F975B6-FCFA-4235-81D9-DEFA9D4E1270}">
      <dsp:nvSpPr>
        <dsp:cNvPr id="0" name=""/>
        <dsp:cNvSpPr/>
      </dsp:nvSpPr>
      <dsp:spPr>
        <a:xfrm>
          <a:off x="9916367" y="718757"/>
          <a:ext cx="143264" cy="4118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18853"/>
              </a:lnTo>
              <a:lnTo>
                <a:pt x="143264" y="4118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A4071-97E2-4E91-98F6-53A0DAD037F8}">
      <dsp:nvSpPr>
        <dsp:cNvPr id="0" name=""/>
        <dsp:cNvSpPr/>
      </dsp:nvSpPr>
      <dsp:spPr>
        <a:xfrm>
          <a:off x="10059631" y="4479449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체크박스</a:t>
          </a:r>
        </a:p>
      </dsp:txBody>
      <dsp:txXfrm>
        <a:off x="10080611" y="4500429"/>
        <a:ext cx="1104155" cy="674362"/>
      </dsp:txXfrm>
    </dsp:sp>
    <dsp:sp modelId="{192A1603-4866-4963-85BB-009DA2ED6FDC}">
      <dsp:nvSpPr>
        <dsp:cNvPr id="0" name=""/>
        <dsp:cNvSpPr/>
      </dsp:nvSpPr>
      <dsp:spPr>
        <a:xfrm>
          <a:off x="9916367" y="718757"/>
          <a:ext cx="143264" cy="5014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4256"/>
              </a:lnTo>
              <a:lnTo>
                <a:pt x="143264" y="50142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0A6D00-5ADD-4FE3-A0EE-65BDD273C491}">
      <dsp:nvSpPr>
        <dsp:cNvPr id="0" name=""/>
        <dsp:cNvSpPr/>
      </dsp:nvSpPr>
      <dsp:spPr>
        <a:xfrm>
          <a:off x="10059631" y="5374852"/>
          <a:ext cx="1146115" cy="716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/>
            <a:t>로그인 페이지로 이동</a:t>
          </a:r>
        </a:p>
      </dsp:txBody>
      <dsp:txXfrm>
        <a:off x="10080611" y="5395832"/>
        <a:ext cx="1104155" cy="674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4DA38-05E4-76A8-00A7-6D3A6F361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0B65F-C880-126A-4978-2B8B4D73D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B63C5-6FAA-E478-A4AF-A8631B393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835CD-F3B1-F2DF-9BFD-8E4F3BC3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163F1-595A-574D-6E76-E2FC77DD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58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E029C-16AC-F4DF-8115-E993A05A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00548E-65C4-B5B3-9387-12B63A7F3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D555C6-A815-A070-958A-B2515093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EF91B-440B-3AED-9DAB-B37569C8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773DE-F91D-D4F2-E26D-1A8F93A6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6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AFF65A-4F48-66B1-D826-39B515C23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E3FCD-A8CA-C07B-BE0B-696C2EEBD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DCAEF-9031-CB06-32F7-9B1BE32D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197D4-6162-E113-7A6A-91F88D04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48739-D15A-193B-6DCF-C611E4397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85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BB5FC-EE12-151F-FA21-9C96A9EE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321275-F2D3-688B-2A1F-AB55FB789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58D50-FED8-C7C9-E7E9-C40CD9B8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845C31-5C10-3DF4-C556-9478D58B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2FC65-DEFC-0B91-DF2B-EAE616EA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0717E-040D-14E4-5FCB-B310C162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829EBC-20C7-13F2-391F-00DB73541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9765D0-FDB3-FEF2-17B4-2C37512F2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CA3EF1-736E-8011-2450-7AFF83FC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4B88B-B299-5A72-2FBF-15BCA1A7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1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4B56C-1152-FC52-25AD-17DDDF8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4CAB2-A532-3E0C-ADF5-76646B31E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E2C64A-04BA-784D-BB84-063E42638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766754-1A54-3BFF-87E0-AEB83171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12591D-621D-F443-744E-6E9A67D6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5D9A16-9CE3-4E41-7E28-5EB3B0E5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79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23D69-4492-744B-3083-8A8E525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E7E9F1-6DAA-F0EA-8157-82BEE7CA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DEE47B-DBB0-725C-F76C-8B2EC68A1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606E2C-A660-B667-4799-5166A533B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4D01C2-D2B1-CB1D-FD29-A48BFFA1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F22AB4-91FE-2EFF-A3E2-175547B0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E48AD0-3315-1C5B-9D0A-6E3387A7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77C2BA-F207-75CA-1904-E41DF479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67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72B76-EBD0-A653-DB9A-A284F89D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F64680-BEDF-A419-E3AA-E9DC3CBC8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1C87CF-33B0-DA2F-009A-9C5B6949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3B3468-A53F-96F1-0613-AED57EAA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1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DD5E57-BEC6-AA51-2FBD-3800BEDD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0844-0FB7-82BA-7362-25CBB131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F7CB3-CFF5-245E-D8FE-C99DD60C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42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C31C8-ECEF-4619-1CFB-B2458C11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28F50-E4C8-CE74-E7F9-4CE5ACD83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64F25-C1DF-62B8-4048-027B3C746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7CF30-6A63-3E71-598B-315F22B3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8B3014-4797-E1DD-CFB9-23715E461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65C9B-517E-978F-9312-8D91CCD6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6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877C0-81A1-7B61-F910-EE52791F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2D10C3-706D-2CE6-8AF5-9C90D187E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09692D-4AF0-5A16-4787-10FD786D1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4CC61-3D65-F624-4026-ABB6F992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248091-673D-4B3D-7532-B00D077F8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E44C1-4D61-BC27-6D1C-5770B84D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33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DC6A4D-3875-82B3-E4D2-E304D6D36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485741-40AB-40B8-C3F3-3C757DA4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5EEB87-E0A6-DDC4-21C2-CD3234F1B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BC201-B784-4948-823F-57942859591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5B947-339A-A272-349A-6970C0DD3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CA8CC-4590-C918-378A-77A49DBC9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43600-B2BB-4D2A-B7F1-5B21B8ED7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1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93B7A4-0471-4E0D-B01A-6CAD425EB1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CF3D0-3476-B36F-DAC7-EDB6AFCA6BEB}"/>
              </a:ext>
            </a:extLst>
          </p:cNvPr>
          <p:cNvSpPr txBox="1"/>
          <p:nvPr/>
        </p:nvSpPr>
        <p:spPr>
          <a:xfrm>
            <a:off x="2531705" y="2721114"/>
            <a:ext cx="7128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프로젝트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268D2-33E7-969D-42D8-04AB5EC3F448}"/>
              </a:ext>
            </a:extLst>
          </p:cNvPr>
          <p:cNvSpPr txBox="1"/>
          <p:nvPr/>
        </p:nvSpPr>
        <p:spPr>
          <a:xfrm>
            <a:off x="7864257" y="5496736"/>
            <a:ext cx="4327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작성일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2023.03.08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작성자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3600" b="1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3600" b="1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석</a:t>
            </a:r>
            <a:r>
              <a:rPr lang="en-US" altLang="ko-KR" sz="3600" b="1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3600" b="1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</a:t>
            </a:r>
            <a:endParaRPr lang="ko-KR" altLang="en-US" sz="2400" b="1" dirty="0">
              <a:solidFill>
                <a:srgbClr val="FFFF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EF5ED8-D16B-2E60-5FDB-ACE690D24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229491"/>
            <a:ext cx="4858139" cy="1628509"/>
          </a:xfrm>
        </p:spPr>
        <p:txBody>
          <a:bodyPr>
            <a:normAutofit fontScale="90000"/>
          </a:bodyPr>
          <a:lstStyle/>
          <a:p>
            <a:pPr algn="r"/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altLang="ko-KR" sz="4900" dirty="0">
                <a:solidFill>
                  <a:schemeClr val="bg1"/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Let’s do</a:t>
            </a:r>
            <a:r>
              <a:rPr lang="ko-KR" altLang="en-US" sz="4900" dirty="0">
                <a:solidFill>
                  <a:schemeClr val="bg1"/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 </a:t>
            </a:r>
            <a:r>
              <a:rPr lang="en-US" altLang="ko-KR" sz="4900" dirty="0">
                <a:solidFill>
                  <a:schemeClr val="bg1"/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it</a:t>
            </a:r>
            <a:br>
              <a:rPr lang="en-US" altLang="ko-KR" sz="4900" dirty="0">
                <a:solidFill>
                  <a:schemeClr val="bg1"/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</a:br>
            <a:r>
              <a:rPr lang="ko-KR" altLang="en-US" sz="2200" b="1" dirty="0">
                <a:solidFill>
                  <a:schemeClr val="bg1"/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개발자로 거듭나기</a:t>
            </a:r>
            <a:br>
              <a:rPr lang="en-US" altLang="ko-KR" sz="49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12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0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구성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930AB007-E290-4FA2-C8CC-A8B9137B4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115128"/>
              </p:ext>
            </p:extLst>
          </p:nvPr>
        </p:nvGraphicFramePr>
        <p:xfrm>
          <a:off x="61883" y="676109"/>
          <a:ext cx="12024821" cy="6093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566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1710A20-4A2E-450F-992F-DAFCC0687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graphicEl>
                                              <a:dgm id="{01710A20-4A2E-450F-992F-DAFCC06875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DCBF95A-91FE-487A-9FAF-468647D3A4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>
                                            <p:graphicEl>
                                              <a:dgm id="{FDCBF95A-91FE-487A-9FAF-468647D3A4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9097A16-B279-4A89-B69D-5CFAE9F1D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>
                                            <p:graphicEl>
                                              <a:dgm id="{19097A16-B279-4A89-B69D-5CFAE9F1D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50BC7F-BB4D-446D-9AFB-F7B3AFEAA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">
                                            <p:graphicEl>
                                              <a:dgm id="{ED50BC7F-BB4D-446D-9AFB-F7B3AFEAAB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7EDACF-87E6-4CDA-AB68-7EA621BB8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>
                                            <p:graphicEl>
                                              <a:dgm id="{C47EDACF-87E6-4CDA-AB68-7EA621BB8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3015616-E7F2-498D-84B4-09A44AF8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graphicEl>
                                              <a:dgm id="{F3015616-E7F2-498D-84B4-09A44AF89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57DBA08-38DE-445F-88ED-61ECE1702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>
                                            <p:graphicEl>
                                              <a:dgm id="{F57DBA08-38DE-445F-88ED-61ECE17026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AD727B-A7B1-4F8B-9501-C32964746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">
                                            <p:graphicEl>
                                              <a:dgm id="{4EAD727B-A7B1-4F8B-9501-C32964746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284F26-B409-4567-8D63-E6ED746244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">
                                            <p:graphicEl>
                                              <a:dgm id="{E4284F26-B409-4567-8D63-E6ED746244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F9B146A-4AB5-4FB7-ACBB-71A727A27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">
                                            <p:graphicEl>
                                              <a:dgm id="{4F9B146A-4AB5-4FB7-ACBB-71A727A27E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0C83A9-F399-4F1F-8925-023452CBB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">
                                            <p:graphicEl>
                                              <a:dgm id="{090C83A9-F399-4F1F-8925-023452CBBD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4995B78-23F1-448F-BB85-579741FE3D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">
                                            <p:graphicEl>
                                              <a:dgm id="{04995B78-23F1-448F-BB85-579741FE3D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ACC8B1-A989-403E-8197-E71F2AA7A1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">
                                            <p:graphicEl>
                                              <a:dgm id="{3EACC8B1-A989-403E-8197-E71F2AA7A1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F1B9A3-CC4B-45E1-A1AA-56B01A3788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">
                                            <p:graphicEl>
                                              <a:dgm id="{E7F1B9A3-CC4B-45E1-A1AA-56B01A3788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6F6C59-4BC4-4767-86F6-B1B5B1ECA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">
                                            <p:graphicEl>
                                              <a:dgm id="{DC6F6C59-4BC4-4767-86F6-B1B5B1ECAB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434F09C-F844-4CA2-AA15-4AB9E14EE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">
                                            <p:graphicEl>
                                              <a:dgm id="{A434F09C-F844-4CA2-AA15-4AB9E14EEC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2B65DDF-1EB8-43D2-BF9E-CC933D1A4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">
                                            <p:graphicEl>
                                              <a:dgm id="{A2B65DDF-1EB8-43D2-BF9E-CC933D1A41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5C58F90-9500-4F5B-8504-E73471C733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">
                                            <p:graphicEl>
                                              <a:dgm id="{15C58F90-9500-4F5B-8504-E73471C733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CB8344-7FF2-4616-9E6C-A369765BD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">
                                            <p:graphicEl>
                                              <a:dgm id="{77CB8344-7FF2-4616-9E6C-A369765BD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62EBF8-197B-4354-8F13-E4685564D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">
                                            <p:graphicEl>
                                              <a:dgm id="{8A62EBF8-197B-4354-8F13-E4685564D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34B7D8B-C05B-4BB2-8514-DF70CA126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">
                                            <p:graphicEl>
                                              <a:dgm id="{B34B7D8B-C05B-4BB2-8514-DF70CA1266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8EBA64C-761E-488F-9E42-23B5B99A4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">
                                            <p:graphicEl>
                                              <a:dgm id="{18EBA64C-761E-488F-9E42-23B5B99A4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917448A-F123-43E2-9F1F-86CC39688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2">
                                            <p:graphicEl>
                                              <a:dgm id="{2917448A-F123-43E2-9F1F-86CC396881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B48E52-F934-4331-AB9A-C655797B12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2">
                                            <p:graphicEl>
                                              <a:dgm id="{86B48E52-F934-4331-AB9A-C655797B12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E51829-F1F0-41A3-9582-E70C5DF44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2">
                                            <p:graphicEl>
                                              <a:dgm id="{B7E51829-F1F0-41A3-9582-E70C5DF44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82F3CAB-535F-4A61-B095-E63894023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2">
                                            <p:graphicEl>
                                              <a:dgm id="{A82F3CAB-535F-4A61-B095-E63894023E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61D952C-EAB8-49DA-ADB8-D27658746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2">
                                            <p:graphicEl>
                                              <a:dgm id="{C61D952C-EAB8-49DA-ADB8-D276587467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0C56ED-8E6F-40B7-840E-3DA2ACCBF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2">
                                            <p:graphicEl>
                                              <a:dgm id="{280C56ED-8E6F-40B7-840E-3DA2ACCBFB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2ECEB8-4B87-4F27-A101-CC03F557B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2">
                                            <p:graphicEl>
                                              <a:dgm id="{8A2ECEB8-4B87-4F27-A101-CC03F557B0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33920B-4205-4F94-B38F-0EC4AFCBC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2">
                                            <p:graphicEl>
                                              <a:dgm id="{E933920B-4205-4F94-B38F-0EC4AFCBC0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7AA03B-B1A6-4265-AE35-A1C6798DA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2">
                                            <p:graphicEl>
                                              <a:dgm id="{287AA03B-B1A6-4265-AE35-A1C6798DA4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68F674-4709-42F1-8F36-D61FD3FF9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2">
                                            <p:graphicEl>
                                              <a:dgm id="{E968F674-4709-42F1-8F36-D61FD3FF97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F6B151-0B20-4AAA-8293-36DF15211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2">
                                            <p:graphicEl>
                                              <a:dgm id="{2FF6B151-0B20-4AAA-8293-36DF15211B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48DFB0C-E624-4724-B193-73F68AE55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2">
                                            <p:graphicEl>
                                              <a:dgm id="{A48DFB0C-E624-4724-B193-73F68AE556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D66DCB-54FB-432C-BA9F-69E5A5C3F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2">
                                            <p:graphicEl>
                                              <a:dgm id="{92D66DCB-54FB-432C-BA9F-69E5A5C3F4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1E1AB4-2F7C-4C7A-BD7D-41CF417E63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2">
                                            <p:graphicEl>
                                              <a:dgm id="{781E1AB4-2F7C-4C7A-BD7D-41CF417E63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CF19089-7881-4C82-9731-42C0FAB0C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2">
                                            <p:graphicEl>
                                              <a:dgm id="{ECF19089-7881-4C82-9731-42C0FAB0C5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D0046C-B2E7-4A51-AA61-5C3EDC510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2">
                                            <p:graphicEl>
                                              <a:dgm id="{DCD0046C-B2E7-4A51-AA61-5C3EDC5105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3E19D7-C890-43B8-BBB9-1FF29CD40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2">
                                            <p:graphicEl>
                                              <a:dgm id="{B83E19D7-C890-43B8-BBB9-1FF29CD40B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8EEE80-1CD3-4647-9ECA-856E1338A0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2000"/>
                                        <p:tgtEl>
                                          <p:spTgt spid="2">
                                            <p:graphicEl>
                                              <a:dgm id="{888EEE80-1CD3-4647-9ECA-856E1338A0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FC70F0-E71B-40AE-893A-9017E8A0B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2000"/>
                                        <p:tgtEl>
                                          <p:spTgt spid="2">
                                            <p:graphicEl>
                                              <a:dgm id="{A9FC70F0-E71B-40AE-893A-9017E8A0BB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0D7D2C5-CF89-48CE-86A7-1CC15F2F9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2000"/>
                                        <p:tgtEl>
                                          <p:spTgt spid="2">
                                            <p:graphicEl>
                                              <a:dgm id="{70D7D2C5-CF89-48CE-86A7-1CC15F2F9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DC2E13-10C5-462A-814B-EDBB2458C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2000"/>
                                        <p:tgtEl>
                                          <p:spTgt spid="2">
                                            <p:graphicEl>
                                              <a:dgm id="{86DC2E13-10C5-462A-814B-EDBB2458C7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DA4019-99B3-46DD-A00D-E1201CA12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2">
                                            <p:graphicEl>
                                              <a:dgm id="{53DA4019-99B3-46DD-A00D-E1201CA12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152D6EB-F5ED-4D8A-A5B4-4C16A5FC6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1" dur="2000"/>
                                        <p:tgtEl>
                                          <p:spTgt spid="2">
                                            <p:graphicEl>
                                              <a:dgm id="{4152D6EB-F5ED-4D8A-A5B4-4C16A5FC6F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39A3260-E78C-4329-9364-15578DB72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4" dur="2000"/>
                                        <p:tgtEl>
                                          <p:spTgt spid="2">
                                            <p:graphicEl>
                                              <a:dgm id="{639A3260-E78C-4329-9364-15578DB72B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56F5D87-CCE5-462D-80E9-ECD9B898F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2">
                                            <p:graphicEl>
                                              <a:dgm id="{456F5D87-CCE5-462D-80E9-ECD9B898F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2A13D4F-D23C-43DD-BF6C-37C54A5D10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0" dur="2000"/>
                                        <p:tgtEl>
                                          <p:spTgt spid="2">
                                            <p:graphicEl>
                                              <a:dgm id="{C2A13D4F-D23C-43DD-BF6C-37C54A5D10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195AAA-307C-443F-90BE-730E6D1FD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3" dur="2000"/>
                                        <p:tgtEl>
                                          <p:spTgt spid="2">
                                            <p:graphicEl>
                                              <a:dgm id="{06195AAA-307C-443F-90BE-730E6D1FD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3249DA8-5A1E-40ED-ABD2-CADB47DD3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6" dur="2000"/>
                                        <p:tgtEl>
                                          <p:spTgt spid="2">
                                            <p:graphicEl>
                                              <a:dgm id="{D3249DA8-5A1E-40ED-ABD2-CADB47DD3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269C611-2156-4831-9FB3-060883675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9" dur="2000"/>
                                        <p:tgtEl>
                                          <p:spTgt spid="2">
                                            <p:graphicEl>
                                              <a:dgm id="{7269C611-2156-4831-9FB3-060883675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32CF656-A14E-4A61-AEB8-9383DBB668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2" dur="2000"/>
                                        <p:tgtEl>
                                          <p:spTgt spid="2">
                                            <p:graphicEl>
                                              <a:dgm id="{B32CF656-A14E-4A61-AEB8-9383DBB668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EADDC5-D279-46E3-878C-1D065DD397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5" dur="2000"/>
                                        <p:tgtEl>
                                          <p:spTgt spid="2">
                                            <p:graphicEl>
                                              <a:dgm id="{9FEADDC5-D279-46E3-878C-1D065DD397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1AA838-83A7-4043-8F09-02F978234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8" dur="2000"/>
                                        <p:tgtEl>
                                          <p:spTgt spid="2">
                                            <p:graphicEl>
                                              <a:dgm id="{491AA838-83A7-4043-8F09-02F978234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F975B6-FCFA-4235-81D9-DEFA9D4E1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1" dur="2000"/>
                                        <p:tgtEl>
                                          <p:spTgt spid="2">
                                            <p:graphicEl>
                                              <a:dgm id="{28F975B6-FCFA-4235-81D9-DEFA9D4E12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2A4071-97E2-4E91-98F6-53A0DAD037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4" dur="2000"/>
                                        <p:tgtEl>
                                          <p:spTgt spid="2">
                                            <p:graphicEl>
                                              <a:dgm id="{862A4071-97E2-4E91-98F6-53A0DAD037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92A1603-4866-4963-85BB-009DA2ED6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2">
                                            <p:graphicEl>
                                              <a:dgm id="{192A1603-4866-4963-85BB-009DA2ED6F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C0A6D00-5ADD-4FE3-A0EE-65BDD273C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0" dur="2000"/>
                                        <p:tgtEl>
                                          <p:spTgt spid="2">
                                            <p:graphicEl>
                                              <a:dgm id="{3C0A6D00-5ADD-4FE3-A0EE-65BDD273C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AtOnc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CAF26F2-AADF-86A7-C586-AC8295CD0789}"/>
              </a:ext>
            </a:extLst>
          </p:cNvPr>
          <p:cNvSpPr/>
          <p:nvPr/>
        </p:nvSpPr>
        <p:spPr>
          <a:xfrm>
            <a:off x="891108" y="0"/>
            <a:ext cx="4909804" cy="6863824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80EDF-76A9-1AFC-19C7-8397A98D3AFA}"/>
              </a:ext>
            </a:extLst>
          </p:cNvPr>
          <p:cNvSpPr txBox="1"/>
          <p:nvPr/>
        </p:nvSpPr>
        <p:spPr>
          <a:xfrm>
            <a:off x="1479355" y="3013501"/>
            <a:ext cx="3733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rgbClr val="002060"/>
                </a:solidFill>
              </a:rPr>
              <a:t>페이지 구현</a:t>
            </a:r>
          </a:p>
        </p:txBody>
      </p:sp>
    </p:spTree>
    <p:extLst>
      <p:ext uri="{BB962C8B-B14F-4D97-AF65-F5344CB8AC3E}">
        <p14:creationId xmlns:p14="http://schemas.microsoft.com/office/powerpoint/2010/main" val="305063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r>
              <a:rPr lang="en-US" altLang="ko-KR" b="1"/>
              <a:t>- HTML, CSS </a:t>
            </a:r>
            <a:r>
              <a:rPr lang="ko-KR" altLang="en-US" b="1"/>
              <a:t>포함 현재까지 제작에 사용한 언어 및 라이브러리</a:t>
            </a:r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26" name="Picture 2" descr="Css Logo Images – Browse 2,894 Stock Photos, Vectors, and Video | Adobe  Stock">
            <a:extLst>
              <a:ext uri="{FF2B5EF4-FFF2-40B4-BE49-F238E27FC236}">
                <a16:creationId xmlns:a16="http://schemas.microsoft.com/office/drawing/2014/main" id="{4AACB579-0D6A-2781-5F1A-1C650DFE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798" y="2644055"/>
            <a:ext cx="4443351" cy="13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Query SVG Vector Logos - Vector Logo Zone">
            <a:extLst>
              <a:ext uri="{FF2B5EF4-FFF2-40B4-BE49-F238E27FC236}">
                <a16:creationId xmlns:a16="http://schemas.microsoft.com/office/drawing/2014/main" id="{B302CC9E-ACE7-0B45-925E-15FF08A6A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01" y="2631448"/>
            <a:ext cx="3190208" cy="15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8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메인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6CD685-A5E4-3418-6157-1704A621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41" y="1478527"/>
            <a:ext cx="11381273" cy="50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2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587829"/>
            <a:ext cx="11654232" cy="675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메인 페이지 소스 코드 </a:t>
            </a:r>
            <a:r>
              <a:rPr lang="en-US" altLang="ko-KR" b="1"/>
              <a:t>1</a:t>
            </a:r>
          </a:p>
          <a:p>
            <a:r>
              <a:rPr lang="en-US" altLang="ko-KR" sz="1200">
                <a:solidFill>
                  <a:srgbClr val="00B050"/>
                </a:solidFill>
              </a:rPr>
              <a:t>/* slide</a:t>
            </a:r>
            <a:r>
              <a:rPr lang="ko-KR" altLang="en-US" sz="1200">
                <a:solidFill>
                  <a:srgbClr val="00B050"/>
                </a:solidFill>
              </a:rPr>
              <a:t>를 이동시키기 위해 작성에 필요한 각각의 변수들을 선언해준다</a:t>
            </a:r>
            <a:r>
              <a:rPr lang="en-US" altLang="ko-KR" sz="1200">
                <a:solidFill>
                  <a:srgbClr val="00B050"/>
                </a:solidFill>
              </a:rPr>
              <a:t>. */</a:t>
            </a:r>
            <a:endParaRPr lang="ko-KR" altLang="en-US" sz="1200">
              <a:solidFill>
                <a:srgbClr val="00B050"/>
              </a:solidFill>
            </a:endParaRPr>
          </a:p>
          <a:p>
            <a:r>
              <a:rPr lang="en-US" altLang="ko-KR" sz="1400"/>
              <a:t>var slides = document.querySelector('.slides'),</a:t>
            </a:r>
          </a:p>
          <a:p>
            <a:r>
              <a:rPr lang="en-US" altLang="ko-KR" sz="1400"/>
              <a:t>    slide = document.querySelectorAll('.slides li'),</a:t>
            </a:r>
          </a:p>
          <a:p>
            <a:r>
              <a:rPr lang="en-US" altLang="ko-KR" sz="1400"/>
              <a:t>    currentIdx = 0, slideCount = slide.length, slideWidth = 1920,</a:t>
            </a:r>
          </a:p>
          <a:p>
            <a:r>
              <a:rPr lang="en-US" altLang="ko-KR" sz="1400"/>
              <a:t>    prevBtn = document.querySelector('.prev'),</a:t>
            </a:r>
          </a:p>
          <a:p>
            <a:r>
              <a:rPr lang="en-US" altLang="ko-KR" sz="1400"/>
              <a:t>    nextBtn = document.querySelector('.next');</a:t>
            </a:r>
          </a:p>
          <a:p>
            <a:r>
              <a:rPr lang="en-US" altLang="ko-KR" sz="1400"/>
              <a:t>    timer = undefined;</a:t>
            </a:r>
          </a:p>
          <a:p>
            <a:endParaRPr lang="en-US" altLang="ko-KR" sz="1400"/>
          </a:p>
          <a:p>
            <a:r>
              <a:rPr lang="en-US" altLang="ko-KR" sz="1400"/>
              <a:t>makeclone();           </a:t>
            </a:r>
          </a:p>
          <a:p>
            <a:r>
              <a:rPr lang="en-US" altLang="ko-KR" sz="1200">
                <a:solidFill>
                  <a:srgbClr val="00B050"/>
                </a:solidFill>
              </a:rPr>
              <a:t>/* ↓ </a:t>
            </a:r>
            <a:r>
              <a:rPr lang="ko-KR" altLang="en-US" sz="1200">
                <a:solidFill>
                  <a:srgbClr val="00B050"/>
                </a:solidFill>
              </a:rPr>
              <a:t>실질적으로 삽입된 이미지를 복제하여 앞 뒤로 붙여 사용자가 사진을 넘기며 볼 때</a:t>
            </a:r>
            <a:r>
              <a:rPr lang="en-US" altLang="ko-KR" sz="1200">
                <a:solidFill>
                  <a:srgbClr val="00B050"/>
                </a:solidFill>
              </a:rPr>
              <a:t>, </a:t>
            </a:r>
            <a:endParaRPr lang="ko-KR" altLang="en-US" sz="1200">
              <a:solidFill>
                <a:srgbClr val="00B050"/>
              </a:solidFill>
            </a:endParaRPr>
          </a:p>
          <a:p>
            <a:r>
              <a:rPr lang="ko-KR" altLang="en-US" sz="1200">
                <a:solidFill>
                  <a:srgbClr val="00B050"/>
                </a:solidFill>
              </a:rPr>
              <a:t>자연스레 순환하여 볼 수 있게 하기위한 수식을 작성하기 위한 </a:t>
            </a:r>
            <a:r>
              <a:rPr lang="en-US" altLang="ko-KR" sz="1200">
                <a:solidFill>
                  <a:srgbClr val="00B050"/>
                </a:solidFill>
              </a:rPr>
              <a:t>makeclone(); </a:t>
            </a:r>
            <a:r>
              <a:rPr lang="ko-KR" altLang="en-US" sz="1200">
                <a:solidFill>
                  <a:srgbClr val="00B050"/>
                </a:solidFill>
              </a:rPr>
              <a:t>함수를 만든다</a:t>
            </a:r>
            <a:r>
              <a:rPr lang="en-US" altLang="ko-KR" sz="1200">
                <a:solidFill>
                  <a:srgbClr val="00B050"/>
                </a:solidFill>
              </a:rPr>
              <a:t>. */</a:t>
            </a:r>
            <a:endParaRPr lang="ko-KR" altLang="en-US" sz="1200">
              <a:solidFill>
                <a:srgbClr val="00B050"/>
              </a:solidFill>
            </a:endParaRPr>
          </a:p>
          <a:p>
            <a:br>
              <a:rPr lang="ko-KR" altLang="en-US" sz="1400"/>
            </a:br>
            <a:r>
              <a:rPr lang="en-US" altLang="ko-KR" sz="1400"/>
              <a:t>function</a:t>
            </a:r>
            <a:r>
              <a:rPr lang="ko-KR" altLang="en-US" sz="1400"/>
              <a:t> </a:t>
            </a:r>
            <a:r>
              <a:rPr lang="en-US" altLang="ko-KR" sz="1400"/>
              <a:t>makeclone() {</a:t>
            </a:r>
          </a:p>
          <a:p>
            <a:r>
              <a:rPr lang="en-US" altLang="ko-KR" sz="1200">
                <a:solidFill>
                  <a:srgbClr val="00B050"/>
                </a:solidFill>
              </a:rPr>
              <a:t>/* ↓ for </a:t>
            </a:r>
            <a:r>
              <a:rPr lang="ko-KR" altLang="en-US" sz="1200">
                <a:solidFill>
                  <a:srgbClr val="00B050"/>
                </a:solidFill>
              </a:rPr>
              <a:t>구문과 복제할 객체들을 </a:t>
            </a:r>
            <a:r>
              <a:rPr lang="en-US" altLang="ko-KR" sz="1200">
                <a:solidFill>
                  <a:srgbClr val="00B050"/>
                </a:solidFill>
              </a:rPr>
              <a:t>(slide=img) </a:t>
            </a:r>
            <a:r>
              <a:rPr lang="ko-KR" altLang="en-US" sz="1200">
                <a:solidFill>
                  <a:srgbClr val="00B050"/>
                </a:solidFill>
              </a:rPr>
              <a:t>대상인 </a:t>
            </a:r>
            <a:r>
              <a:rPr lang="en-US" altLang="ko-KR" sz="1200">
                <a:solidFill>
                  <a:srgbClr val="00B050"/>
                </a:solidFill>
              </a:rPr>
              <a:t>slides </a:t>
            </a:r>
            <a:r>
              <a:rPr lang="ko-KR" altLang="en-US" sz="1200">
                <a:solidFill>
                  <a:srgbClr val="00B050"/>
                </a:solidFill>
              </a:rPr>
              <a:t>앞 부분에 추가하는 </a:t>
            </a:r>
            <a:r>
              <a:rPr lang="en-US" altLang="ko-KR" sz="1200">
                <a:solidFill>
                  <a:srgbClr val="00B050"/>
                </a:solidFill>
              </a:rPr>
              <a:t>prepend</a:t>
            </a:r>
            <a:r>
              <a:rPr lang="ko-KR" altLang="en-US" sz="1200">
                <a:solidFill>
                  <a:srgbClr val="00B050"/>
                </a:solidFill>
              </a:rPr>
              <a:t>와</a:t>
            </a:r>
          </a:p>
          <a:p>
            <a:r>
              <a:rPr lang="ko-KR" altLang="en-US" sz="1200">
                <a:solidFill>
                  <a:srgbClr val="00B050"/>
                </a:solidFill>
              </a:rPr>
              <a:t>     객체를 대상의 뒷 부분에 추가하여 주는 </a:t>
            </a:r>
            <a:r>
              <a:rPr lang="en-US" altLang="ko-KR" sz="1200">
                <a:solidFill>
                  <a:srgbClr val="00B050"/>
                </a:solidFill>
              </a:rPr>
              <a:t>append</a:t>
            </a:r>
            <a:r>
              <a:rPr lang="ko-KR" altLang="en-US" sz="1200">
                <a:solidFill>
                  <a:srgbClr val="00B050"/>
                </a:solidFill>
              </a:rPr>
              <a:t>를 사용하여 복제를 진행함</a:t>
            </a:r>
          </a:p>
          <a:p>
            <a:r>
              <a:rPr lang="ko-KR" altLang="en-US" sz="1200">
                <a:solidFill>
                  <a:srgbClr val="00B050"/>
                </a:solidFill>
              </a:rPr>
              <a:t>     복제를 진행하는 이유는 무한 슬라이드를 위해서이고</a:t>
            </a:r>
            <a:r>
              <a:rPr lang="en-US" altLang="ko-KR" sz="1200">
                <a:solidFill>
                  <a:srgbClr val="00B050"/>
                </a:solidFill>
              </a:rPr>
              <a:t>, </a:t>
            </a:r>
            <a:r>
              <a:rPr lang="ko-KR" altLang="en-US" sz="1200">
                <a:solidFill>
                  <a:srgbClr val="00B050"/>
                </a:solidFill>
              </a:rPr>
              <a:t>추후 추가되는 요소들에도 한번에 적용이 가능하게 하기 위해 복제를 해서 사용한다</a:t>
            </a:r>
            <a:r>
              <a:rPr lang="en-US" altLang="ko-KR" sz="1200">
                <a:solidFill>
                  <a:srgbClr val="00B050"/>
                </a:solidFill>
              </a:rPr>
              <a:t>.</a:t>
            </a:r>
            <a:endParaRPr lang="ko-KR" altLang="en-US" sz="1200">
              <a:solidFill>
                <a:srgbClr val="00B050"/>
              </a:solidFill>
            </a:endParaRPr>
          </a:p>
          <a:p>
            <a:r>
              <a:rPr lang="ko-KR" altLang="en-US" sz="1200">
                <a:solidFill>
                  <a:srgbClr val="00B050"/>
                </a:solidFill>
              </a:rPr>
              <a:t>     </a:t>
            </a:r>
            <a:r>
              <a:rPr lang="en-US" altLang="ko-KR" sz="1200">
                <a:solidFill>
                  <a:srgbClr val="00B050"/>
                </a:solidFill>
              </a:rPr>
              <a:t>cloneNode : </a:t>
            </a:r>
            <a:r>
              <a:rPr lang="ko-KR" altLang="en-US" sz="1200">
                <a:solidFill>
                  <a:srgbClr val="00B050"/>
                </a:solidFill>
              </a:rPr>
              <a:t>인수가 </a:t>
            </a:r>
            <a:r>
              <a:rPr lang="en-US" altLang="ko-KR" sz="1200">
                <a:solidFill>
                  <a:srgbClr val="00B050"/>
                </a:solidFill>
              </a:rPr>
              <a:t>true </a:t>
            </a:r>
            <a:r>
              <a:rPr lang="ko-KR" altLang="en-US" sz="1200">
                <a:solidFill>
                  <a:srgbClr val="00B050"/>
                </a:solidFill>
              </a:rPr>
              <a:t>일경우 하위 요소 전체까지 포함하여 복제 *</a:t>
            </a:r>
            <a:r>
              <a:rPr lang="en-US" altLang="ko-KR" sz="1200">
                <a:solidFill>
                  <a:srgbClr val="00B050"/>
                </a:solidFill>
              </a:rPr>
              <a:t>/</a:t>
            </a:r>
            <a:endParaRPr lang="ko-KR" altLang="en-US" sz="1200">
              <a:solidFill>
                <a:srgbClr val="00B050"/>
              </a:solidFill>
            </a:endParaRPr>
          </a:p>
          <a:p>
            <a:br>
              <a:rPr lang="ko-KR" altLang="en-US" sz="1400"/>
            </a:br>
            <a:r>
              <a:rPr lang="ko-KR" altLang="en-US" sz="1400"/>
              <a:t>    </a:t>
            </a:r>
            <a:r>
              <a:rPr lang="en-US" altLang="ko-KR" sz="1400"/>
              <a:t>for</a:t>
            </a:r>
            <a:r>
              <a:rPr lang="ko-KR" altLang="en-US" sz="1400"/>
              <a:t> </a:t>
            </a:r>
            <a:r>
              <a:rPr lang="en-US" altLang="ko-KR" sz="1400"/>
              <a:t>(i</a:t>
            </a:r>
            <a:r>
              <a:rPr lang="ko-KR" altLang="en-US" sz="1400"/>
              <a:t> </a:t>
            </a:r>
            <a:r>
              <a:rPr lang="en-US" altLang="ko-KR" sz="1400"/>
              <a:t>= slideCount</a:t>
            </a:r>
            <a:r>
              <a:rPr lang="ko-KR" altLang="en-US" sz="1400"/>
              <a:t> </a:t>
            </a:r>
            <a:r>
              <a:rPr lang="en-US" altLang="ko-KR" sz="1400"/>
              <a:t>- 1; i</a:t>
            </a:r>
            <a:r>
              <a:rPr lang="ko-KR" altLang="en-US" sz="1400"/>
              <a:t> </a:t>
            </a:r>
            <a:r>
              <a:rPr lang="en-US" altLang="ko-KR" sz="1400"/>
              <a:t>&gt;= 0; i--) {</a:t>
            </a:r>
          </a:p>
          <a:p>
            <a:r>
              <a:rPr lang="en-US" altLang="ko-KR" sz="1400"/>
              <a:t>        var</a:t>
            </a:r>
            <a:r>
              <a:rPr lang="ko-KR" altLang="en-US" sz="1400"/>
              <a:t> </a:t>
            </a:r>
            <a:r>
              <a:rPr lang="en-US" altLang="ko-KR" sz="1400"/>
              <a:t>cloneSlide</a:t>
            </a:r>
            <a:r>
              <a:rPr lang="ko-KR" altLang="en-US" sz="1400"/>
              <a:t> </a:t>
            </a:r>
            <a:r>
              <a:rPr lang="en-US" altLang="ko-KR" sz="1400"/>
              <a:t>= slide[i].cloneNode(true); </a:t>
            </a:r>
          </a:p>
          <a:p>
            <a:r>
              <a:rPr lang="en-US" altLang="ko-KR" sz="1400"/>
              <a:t>        cloneSlide.classList.add('clone');</a:t>
            </a:r>
          </a:p>
          <a:p>
            <a:r>
              <a:rPr lang="en-US" altLang="ko-KR" sz="1400"/>
              <a:t>        slides.prepend(cloneSlide);</a:t>
            </a:r>
          </a:p>
          <a:p>
            <a:r>
              <a:rPr lang="en-US" altLang="ko-KR" sz="1400"/>
              <a:t>    }</a:t>
            </a:r>
          </a:p>
          <a:p>
            <a:r>
              <a:rPr lang="en-US" altLang="ko-KR" sz="1400"/>
              <a:t>    for</a:t>
            </a:r>
            <a:r>
              <a:rPr lang="ko-KR" altLang="en-US" sz="1400"/>
              <a:t> </a:t>
            </a:r>
            <a:r>
              <a:rPr lang="en-US" altLang="ko-KR" sz="1400"/>
              <a:t>(i</a:t>
            </a:r>
            <a:r>
              <a:rPr lang="ko-KR" altLang="en-US" sz="1400"/>
              <a:t> </a:t>
            </a:r>
            <a:r>
              <a:rPr lang="en-US" altLang="ko-KR" sz="1400"/>
              <a:t>= 0; i</a:t>
            </a:r>
            <a:r>
              <a:rPr lang="ko-KR" altLang="en-US" sz="1400"/>
              <a:t> </a:t>
            </a:r>
            <a:r>
              <a:rPr lang="en-US" altLang="ko-KR" sz="1400"/>
              <a:t>&lt; slideCount; i++) {</a:t>
            </a:r>
          </a:p>
          <a:p>
            <a:r>
              <a:rPr lang="en-US" altLang="ko-KR" sz="1400"/>
              <a:t>        var</a:t>
            </a:r>
            <a:r>
              <a:rPr lang="ko-KR" altLang="en-US" sz="1400"/>
              <a:t> </a:t>
            </a:r>
            <a:r>
              <a:rPr lang="en-US" altLang="ko-KR" sz="1400"/>
              <a:t>cloneSlide</a:t>
            </a:r>
            <a:r>
              <a:rPr lang="ko-KR" altLang="en-US" sz="1400"/>
              <a:t> </a:t>
            </a:r>
            <a:r>
              <a:rPr lang="en-US" altLang="ko-KR" sz="1400"/>
              <a:t>= slide[i].cloneNode(true);</a:t>
            </a:r>
          </a:p>
          <a:p>
            <a:r>
              <a:rPr lang="en-US" altLang="ko-KR" sz="1400"/>
              <a:t>        cloneSlide.classList.add('clone');</a:t>
            </a:r>
          </a:p>
          <a:p>
            <a:r>
              <a:rPr lang="en-US" altLang="ko-KR" sz="1400"/>
              <a:t>        slides.appendChild(cloneSlide);   </a:t>
            </a:r>
            <a:r>
              <a:rPr lang="en-US" altLang="ko-KR" sz="1200">
                <a:solidFill>
                  <a:srgbClr val="00B050"/>
                </a:solidFill>
              </a:rPr>
              <a:t>//appendChild : </a:t>
            </a:r>
            <a:r>
              <a:rPr lang="ko-KR" altLang="en-US" sz="1200">
                <a:solidFill>
                  <a:srgbClr val="00B050"/>
                </a:solidFill>
              </a:rPr>
              <a:t>선택된 대상 하위 요소에 인수에 해당되는 객체 삽입</a:t>
            </a:r>
            <a:r>
              <a:rPr lang="en-US" altLang="ko-KR" sz="1200">
                <a:solidFill>
                  <a:srgbClr val="00B050"/>
                </a:solidFill>
              </a:rPr>
              <a:t>(</a:t>
            </a:r>
            <a:r>
              <a:rPr lang="ko-KR" altLang="en-US" sz="1200">
                <a:solidFill>
                  <a:srgbClr val="00B050"/>
                </a:solidFill>
              </a:rPr>
              <a:t>이동</a:t>
            </a:r>
            <a:r>
              <a:rPr lang="en-US" altLang="ko-KR" sz="1200">
                <a:solidFill>
                  <a:srgbClr val="00B050"/>
                </a:solidFill>
              </a:rPr>
              <a:t>)</a:t>
            </a:r>
            <a:br>
              <a:rPr lang="ko-KR" altLang="en-US" sz="1200">
                <a:solidFill>
                  <a:srgbClr val="00B050"/>
                </a:solidFill>
              </a:rPr>
            </a:br>
            <a:r>
              <a:rPr lang="ko-KR" altLang="en-US" sz="1400"/>
              <a:t>    </a:t>
            </a:r>
            <a:r>
              <a:rPr lang="en-US" altLang="ko-KR" sz="1400"/>
              <a:t>}</a:t>
            </a:r>
          </a:p>
          <a:p>
            <a:r>
              <a:rPr lang="en-US" altLang="ko-KR" sz="1400"/>
              <a:t>}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501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587829"/>
            <a:ext cx="11654232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메인 페이지 소스 코드</a:t>
            </a:r>
            <a:r>
              <a:rPr lang="en-US" altLang="ko-KR" b="1"/>
              <a:t>2</a:t>
            </a:r>
          </a:p>
          <a:p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↓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복제한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태그들을 감싸고 있는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의 총 가로길이를 구하기 위한 함수를 선언</a:t>
            </a:r>
          </a:p>
          <a:p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  클론까지 포함하여 총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개의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태그를 포함한 가로길이를 구해야합니다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. */</a:t>
            </a:r>
            <a:endParaRPr lang="ko-KR" altLang="en-US" sz="1400" b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updateWidth();    </a:t>
            </a:r>
          </a:p>
          <a:p>
            <a:br>
              <a:rPr lang="en-US" altLang="ko-KR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↓ ul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의 태그의 시작을 복제된 클론 첫번째에서 시작하는 것이 아니라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endParaRPr lang="ko-KR" altLang="en-US" sz="1400" b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  메인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태그의 제일 첫번째 이미지부터 시작하기 위한 변수를 선언 *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setInitialPos();</a:t>
            </a:r>
          </a:p>
          <a:p>
            <a:br>
              <a:rPr lang="en-US" altLang="ko-KR" sz="1400" b="0"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effectLst/>
                <a:latin typeface="Consolas" panose="020B0609020204030204" pitchFamily="49" charset="0"/>
              </a:rPr>
              <a:t>setTimeout(function ()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slides.classList.add('animated');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effectLst/>
                <a:latin typeface="Consolas" panose="020B0609020204030204" pitchFamily="49" charset="0"/>
              </a:rPr>
              <a:t>function updateWidth()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var currentSlides = document.querySelectorAll('.slides li');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var newSlideCount = currentSlides.length;</a:t>
            </a:r>
          </a:p>
          <a:p>
            <a:br>
              <a:rPr lang="en-US" altLang="ko-KR" sz="1400" b="0"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effectLst/>
                <a:latin typeface="Consolas" panose="020B0609020204030204" pitchFamily="49" charset="0"/>
              </a:rPr>
              <a:t>    var newWidth = slideWidth * newSlideCount + 'px';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console.log(newWidth);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slides.style.width = newWidth;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↓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메인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태그들부터 페이지 로딩 시 시작될 수 있게 클론의 위치를 이동시켜주는 수식을 작성 *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function setInitialPos()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var initialTranslateValue = -slideWidth* slideCount;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console.log(initialTranslateValue);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slides.style.transform = 'translateX(' + initialTranslateValue + 'px)';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255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587829"/>
            <a:ext cx="11654232" cy="675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메인 페이지 소스 코드</a:t>
            </a:r>
            <a:r>
              <a:rPr lang="en-US" altLang="ko-KR" b="1"/>
              <a:t>3</a:t>
            </a:r>
          </a:p>
          <a:p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↓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버튼태그에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click event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함수를 설정하여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next or prev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버튼을 클릭시 인덱스가 이동할 수 있게 작성 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nextBtn.addEventListener('click', function ()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moveSlide(currentIdx + 1);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prevBtn.addEventListener('click', function ()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moveSlide(currentIdx - 1);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↓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요소의 갯수 마지막에 도달하였을 때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다시 처음의 화면으로 돌아가는 듯한 복제이미지를 통한 트릭이 사용하기 때문에</a:t>
            </a:r>
          </a:p>
          <a:p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currentIdx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의 값이 마지막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(5)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에 도달했을 때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ul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의 메인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li(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복제가 아닌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요소로 이동시켜주고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currentIdx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는 초기화 시켜주는 기능을 작성함 *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function moveSlide(num)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slides.style.left = - num * slideWidth + 'px';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currentIdx = num;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console.log("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현재 인덱스 넘버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+ currentIdx, 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슬라이드 카운트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+ slideCount)</a:t>
            </a:r>
          </a:p>
          <a:p>
            <a:br>
              <a:rPr lang="en-US" altLang="ko-KR" sz="1400" b="0"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effectLst/>
                <a:latin typeface="Consolas" panose="020B0609020204030204" pitchFamily="49" charset="0"/>
              </a:rPr>
              <a:t>    if (currentIdx == slideCount || currentIdx == -slideCount)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setTimeout(function ()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slides.classList.remove('animated');  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animaited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효과를 일시적으로 제거</a:t>
            </a:r>
          </a:p>
          <a:p>
            <a:r>
              <a:rPr lang="ko-KR" altLang="en-US" sz="1400" b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slides.style.left = '0px';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//ul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의 메인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로 돌아가게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로 설정</a:t>
            </a:r>
          </a:p>
          <a:p>
            <a:r>
              <a:rPr lang="ko-KR" altLang="en-US" sz="1400" b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currentIdx = 0;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}, 500);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setTimeout(function ()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slides.classList.add('animated');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다시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animaited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를 생성하고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400" b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}, 800);  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0.8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 뒤에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animated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를 설정한다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03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587829"/>
            <a:ext cx="11654232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메인 페이지 소스 코드</a:t>
            </a:r>
            <a:r>
              <a:rPr lang="en-US" altLang="ko-KR" b="1"/>
              <a:t>3</a:t>
            </a:r>
          </a:p>
          <a:p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 ↓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커서를 누르지 않아도 자동으로 슬라이드가 넘어갈 수 있게 설정</a:t>
            </a:r>
          </a:p>
          <a:p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setInterval()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함수는 반복함수로 설정한 시간에 한번씩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currentIdx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가 계속 움직일 수 있게 해줌 *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function autoSlide()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if(timer == undefined)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timer = setInterval(function(){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    moveSlide(currentIdx + 1);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    }, 5000);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autoSlide();</a:t>
            </a:r>
          </a:p>
          <a:p>
            <a:br>
              <a:rPr lang="en-US" altLang="ko-KR" sz="1400" b="0"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effectLst/>
                <a:latin typeface="Consolas" panose="020B0609020204030204" pitchFamily="49" charset="0"/>
              </a:rPr>
              <a:t> function stopSlide()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clearInterval(timer);  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//clearInterval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로 반복함수를 멈춘 후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입력한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인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mouseenter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mouseleave</a:t>
            </a:r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로 제어한다</a:t>
            </a:r>
            <a:r>
              <a:rPr lang="en-US" altLang="ko-KR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400" b="0">
                <a:effectLst/>
                <a:latin typeface="Consolas" panose="020B0609020204030204" pitchFamily="49" charset="0"/>
              </a:rPr>
              <a:t>timer = undefined;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slides.addEventListener('mouseenter', function(){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stopSlide();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slides.addEventListener('mouseleave' , function() {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    autoSlide();</a:t>
            </a:r>
          </a:p>
          <a:p>
            <a:r>
              <a:rPr lang="en-US" altLang="ko-KR" sz="1400" b="0">
                <a:effectLst/>
                <a:latin typeface="Consolas" panose="020B0609020204030204" pitchFamily="49" charset="0"/>
              </a:rPr>
              <a:t> });</a:t>
            </a:r>
          </a:p>
          <a:p>
            <a:br>
              <a:rPr lang="en-US" altLang="ko-KR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949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ECA64C-1B45-A770-803C-571CD452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4" y="826823"/>
            <a:ext cx="4093361" cy="3167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D70C42-887C-4424-B4FB-BF74DB25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42" y="1024572"/>
            <a:ext cx="4644044" cy="3167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9D6C6B-8ED7-FE15-97F8-D3FC9C3D669D}"/>
              </a:ext>
            </a:extLst>
          </p:cNvPr>
          <p:cNvSpPr txBox="1"/>
          <p:nvPr/>
        </p:nvSpPr>
        <p:spPr>
          <a:xfrm>
            <a:off x="99527" y="6964219"/>
            <a:ext cx="1189775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차량 이미지를 가로로 꽉 채우고 자동 슬라이드 구현하여 일정 시간이 지나면 자동으로 슬라이드</a:t>
            </a:r>
            <a:endParaRPr lang="en-US" altLang="ko-KR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좌우 버튼을 통해 수동으로도 이미지 슬라이드 가능</a:t>
            </a:r>
            <a:endParaRPr lang="en-US" altLang="ko-KR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이미지에 마우스 오버 시 슬라이드 일시 정지</a:t>
            </a:r>
            <a:endParaRPr lang="en-US" altLang="ko-KR" b="1"/>
          </a:p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0697FF-B76C-947F-55C7-ADCF68337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496" y="3906792"/>
            <a:ext cx="5348537" cy="2947282"/>
          </a:xfrm>
          <a:prstGeom prst="rect">
            <a:avLst/>
          </a:prstGeom>
        </p:spPr>
      </p:pic>
      <p:sp>
        <p:nvSpPr>
          <p:cNvPr id="9" name="화살표: 오른쪽으로 구부러짐 8">
            <a:extLst>
              <a:ext uri="{FF2B5EF4-FFF2-40B4-BE49-F238E27FC236}">
                <a16:creationId xmlns:a16="http://schemas.microsoft.com/office/drawing/2014/main" id="{34C81366-857B-0E7D-BA1A-DD43F8745DD8}"/>
              </a:ext>
            </a:extLst>
          </p:cNvPr>
          <p:cNvSpPr/>
          <p:nvPr/>
        </p:nvSpPr>
        <p:spPr>
          <a:xfrm rot="19720144">
            <a:off x="1652070" y="4497184"/>
            <a:ext cx="1446415" cy="16957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위로 구부러짐 9">
            <a:extLst>
              <a:ext uri="{FF2B5EF4-FFF2-40B4-BE49-F238E27FC236}">
                <a16:creationId xmlns:a16="http://schemas.microsoft.com/office/drawing/2014/main" id="{633B6D13-1897-80B8-7D35-B6938A0190B6}"/>
              </a:ext>
            </a:extLst>
          </p:cNvPr>
          <p:cNvSpPr/>
          <p:nvPr/>
        </p:nvSpPr>
        <p:spPr>
          <a:xfrm rot="19301045">
            <a:off x="9651140" y="4776881"/>
            <a:ext cx="1712358" cy="140485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위로 구부러짐 11">
            <a:extLst>
              <a:ext uri="{FF2B5EF4-FFF2-40B4-BE49-F238E27FC236}">
                <a16:creationId xmlns:a16="http://schemas.microsoft.com/office/drawing/2014/main" id="{44767BB4-87B6-3F8F-85C9-36FC287A8764}"/>
              </a:ext>
            </a:extLst>
          </p:cNvPr>
          <p:cNvSpPr/>
          <p:nvPr/>
        </p:nvSpPr>
        <p:spPr>
          <a:xfrm rot="10800000">
            <a:off x="4972460" y="759328"/>
            <a:ext cx="1712358" cy="140485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메인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1FD677-9162-F074-C9B4-9E2DF142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6" y="1468583"/>
            <a:ext cx="11578667" cy="463009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1BF5697-289B-F561-738C-DB556F785E34}"/>
              </a:ext>
            </a:extLst>
          </p:cNvPr>
          <p:cNvSpPr/>
          <p:nvPr/>
        </p:nvSpPr>
        <p:spPr>
          <a:xfrm>
            <a:off x="2038069" y="1468583"/>
            <a:ext cx="992778" cy="775063"/>
          </a:xfrm>
          <a:prstGeom prst="ellipse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메뉴 텍스트에 마우스 오버 시 한글로 변환됨</a:t>
            </a:r>
            <a:endParaRPr lang="en-US" altLang="ko-KR" b="1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F5ED8-D16B-2E60-5FDB-ACE690D24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229491"/>
            <a:ext cx="4858139" cy="1628509"/>
          </a:xfrm>
        </p:spPr>
        <p:txBody>
          <a:bodyPr>
            <a:normAutofit fontScale="90000"/>
          </a:bodyPr>
          <a:lstStyle/>
          <a:p>
            <a:pPr algn="r"/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sz="49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ko-KR" altLang="en-US" dirty="0"/>
          </a:p>
        </p:txBody>
      </p: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CAF26F2-AADF-86A7-C586-AC8295CD0789}"/>
              </a:ext>
            </a:extLst>
          </p:cNvPr>
          <p:cNvSpPr/>
          <p:nvPr/>
        </p:nvSpPr>
        <p:spPr>
          <a:xfrm>
            <a:off x="891108" y="0"/>
            <a:ext cx="4909804" cy="6863824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80EDF-76A9-1AFC-19C7-8397A98D3AFA}"/>
              </a:ext>
            </a:extLst>
          </p:cNvPr>
          <p:cNvSpPr txBox="1"/>
          <p:nvPr/>
        </p:nvSpPr>
        <p:spPr>
          <a:xfrm>
            <a:off x="1840453" y="2828835"/>
            <a:ext cx="301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002060"/>
                </a:solidFill>
              </a:rPr>
              <a:t>INDEX</a:t>
            </a:r>
            <a:endParaRPr lang="ko-KR" altLang="en-US" sz="72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2AE1D-96F8-A994-B866-B8F47F7EE989}"/>
              </a:ext>
            </a:extLst>
          </p:cNvPr>
          <p:cNvSpPr txBox="1"/>
          <p:nvPr/>
        </p:nvSpPr>
        <p:spPr>
          <a:xfrm>
            <a:off x="6261019" y="1443841"/>
            <a:ext cx="58358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00"/>
                </a:solidFill>
              </a:rPr>
              <a:t>1</a:t>
            </a:r>
            <a:r>
              <a:rPr lang="en-US" altLang="ko-KR" sz="2800" b="1" dirty="0">
                <a:solidFill>
                  <a:schemeClr val="bg1"/>
                </a:solidFill>
              </a:rPr>
              <a:t>		</a:t>
            </a:r>
            <a:r>
              <a:rPr lang="ko-KR" altLang="en-US" sz="2800" b="1" dirty="0">
                <a:solidFill>
                  <a:schemeClr val="bg1"/>
                </a:solidFill>
              </a:rPr>
              <a:t>팀원 소개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rgbClr val="FFFF00"/>
                </a:solidFill>
              </a:rPr>
              <a:t>2</a:t>
            </a:r>
            <a:r>
              <a:rPr lang="en-US" altLang="ko-KR" sz="2800" b="1" dirty="0">
                <a:solidFill>
                  <a:schemeClr val="bg1"/>
                </a:solidFill>
              </a:rPr>
              <a:t>		</a:t>
            </a:r>
            <a:r>
              <a:rPr lang="ko-KR" altLang="en-US" sz="2800" b="1" dirty="0">
                <a:solidFill>
                  <a:schemeClr val="bg1"/>
                </a:solidFill>
              </a:rPr>
              <a:t>개발 기획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rgbClr val="FFFF00"/>
                </a:solidFill>
              </a:rPr>
              <a:t>3</a:t>
            </a:r>
            <a:r>
              <a:rPr lang="en-US" altLang="ko-KR" sz="2800" b="1" dirty="0">
                <a:solidFill>
                  <a:schemeClr val="bg1"/>
                </a:solidFill>
              </a:rPr>
              <a:t>		</a:t>
            </a:r>
            <a:r>
              <a:rPr lang="ko-KR" altLang="en-US" sz="2800" b="1" dirty="0">
                <a:solidFill>
                  <a:schemeClr val="bg1"/>
                </a:solidFill>
              </a:rPr>
              <a:t>페이지 구성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rgbClr val="FFFF00"/>
                </a:solidFill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</a:rPr>
              <a:t>		</a:t>
            </a:r>
            <a:r>
              <a:rPr lang="ko-KR" altLang="en-US" sz="2800" b="1" dirty="0">
                <a:solidFill>
                  <a:schemeClr val="bg1"/>
                </a:solidFill>
              </a:rPr>
              <a:t>기능 구현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rgbClr val="FFFF00"/>
                </a:solidFill>
              </a:rPr>
              <a:t>5</a:t>
            </a:r>
            <a:r>
              <a:rPr lang="en-US" altLang="ko-KR" sz="2800" b="1" dirty="0">
                <a:solidFill>
                  <a:schemeClr val="bg1"/>
                </a:solidFill>
              </a:rPr>
              <a:t>		  </a:t>
            </a:r>
            <a:r>
              <a:rPr lang="ko-KR" altLang="en-US" sz="2800" b="1" dirty="0">
                <a:solidFill>
                  <a:schemeClr val="bg1"/>
                </a:solidFill>
              </a:rPr>
              <a:t>목 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6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모델 상세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‘911’</a:t>
            </a:r>
            <a:r>
              <a:rPr lang="ko-KR" altLang="en-US" b="1"/>
              <a:t> 모델의 상세 정보를 확인할 수 있는 페이지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361DCF-449D-F6DA-8EE2-3A6B0942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618"/>
            <a:ext cx="12192000" cy="54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8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모델 상세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/>
              <a:t>기술 사양 클릭 시 같은 페이지에 숨겨져 있던 차량 스펙 페이지가 팝업됨</a:t>
            </a:r>
            <a:r>
              <a:rPr lang="en-US" altLang="ko-KR" b="1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/>
              <a:t>오른쪽 </a:t>
            </a:r>
            <a:r>
              <a:rPr lang="en-US" altLang="ko-KR" b="1"/>
              <a:t>x </a:t>
            </a:r>
            <a:r>
              <a:rPr lang="ko-KR" altLang="en-US" b="1"/>
              <a:t>버튼을 누르면 다시 아래 쪽으로 슬라이드하며 사라짐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5C13EE-059E-C9F1-4874-1B2D7D841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" y="1431636"/>
            <a:ext cx="5907657" cy="28540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FF1F0C-F06E-7C1A-71F6-40C5D6FE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198" y="2775527"/>
            <a:ext cx="6184816" cy="40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모델 상세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/>
              <a:t>나만의 포르쉐 만들기 클릭 시 견적을 낼 수 있는 </a:t>
            </a:r>
            <a:r>
              <a:rPr lang="en-US" altLang="ko-KR" b="1"/>
              <a:t>‘</a:t>
            </a:r>
            <a:r>
              <a:rPr lang="ko-KR" altLang="en-US" b="1"/>
              <a:t>나만의 포르쉐 만들기</a:t>
            </a:r>
            <a:r>
              <a:rPr lang="en-US" altLang="ko-KR" b="1"/>
              <a:t>‘ </a:t>
            </a:r>
            <a:r>
              <a:rPr lang="ko-KR" altLang="en-US" b="1"/>
              <a:t>페이지로 이동</a:t>
            </a:r>
            <a:r>
              <a:rPr lang="en-US" altLang="ko-KR" b="1"/>
              <a:t>(</a:t>
            </a:r>
            <a:r>
              <a:rPr lang="ko-KR" altLang="en-US" b="1"/>
              <a:t>견적 내기는 현재 구현 중</a:t>
            </a:r>
            <a:r>
              <a:rPr lang="en-US" altLang="ko-KR" b="1"/>
              <a:t>)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14537C-9FB6-9D64-FAAD-D8F7F3AA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0" y="1478546"/>
            <a:ext cx="6376661" cy="23680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F3DF7D-1667-9B16-B905-3D377B0B4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92" y="3846635"/>
            <a:ext cx="5981608" cy="30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1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모델 상세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/>
              <a:t>아래로 스크롤하면 </a:t>
            </a:r>
            <a:r>
              <a:rPr lang="en-US" altLang="ko-KR" b="1"/>
              <a:t>911</a:t>
            </a:r>
            <a:r>
              <a:rPr lang="ko-KR" altLang="en-US" b="1"/>
              <a:t>의 컨셉과 특징을 텍스트</a:t>
            </a:r>
            <a:r>
              <a:rPr lang="en-US" altLang="ko-KR" b="1"/>
              <a:t>, </a:t>
            </a:r>
            <a:r>
              <a:rPr lang="ko-KR" altLang="en-US" b="1"/>
              <a:t>이미지</a:t>
            </a:r>
            <a:r>
              <a:rPr lang="en-US" altLang="ko-KR" b="1"/>
              <a:t>, </a:t>
            </a:r>
            <a:r>
              <a:rPr lang="ko-KR" altLang="en-US" b="1"/>
              <a:t>비디오로 복합적으로 설명함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D373CF-AC20-54E9-9912-499D3B68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43" y="1441319"/>
            <a:ext cx="9550400" cy="48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모델 상세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/>
              <a:t>아래로 스크롤하면 </a:t>
            </a:r>
            <a:r>
              <a:rPr lang="en-US" altLang="ko-KR" b="1"/>
              <a:t>911</a:t>
            </a:r>
            <a:r>
              <a:rPr lang="ko-KR" altLang="en-US" b="1"/>
              <a:t>의 컨셉과 특징을 텍스트</a:t>
            </a:r>
            <a:r>
              <a:rPr lang="en-US" altLang="ko-KR" b="1"/>
              <a:t>, </a:t>
            </a:r>
            <a:r>
              <a:rPr lang="ko-KR" altLang="en-US" b="1"/>
              <a:t>이미지</a:t>
            </a:r>
            <a:r>
              <a:rPr lang="en-US" altLang="ko-KR" b="1"/>
              <a:t>, </a:t>
            </a:r>
            <a:r>
              <a:rPr lang="ko-KR" altLang="en-US" b="1"/>
              <a:t>비디오로 복합적으로 설명함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D373CF-AC20-54E9-9912-499D3B68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7" y="1448813"/>
            <a:ext cx="4666278" cy="2381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859073-37E0-FD33-DEFB-1737A68C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32" y="1448812"/>
            <a:ext cx="5467927" cy="23812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67A91D-B512-8C55-F6B2-2D6DD3C2B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271" y="4147127"/>
            <a:ext cx="5778743" cy="26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모델 상세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css</a:t>
            </a:r>
            <a:r>
              <a:rPr lang="ko-KR" altLang="en-US" b="1"/>
              <a:t> 그리드 기능을 이용해 차량의 사진들을 다양하게 배치하여 갤러리 느낌을 구현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E5235-5E3D-FD80-520E-5F4F281ED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73" y="1540517"/>
            <a:ext cx="9501853" cy="48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나만의 포르쉐 만들기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/>
              <a:t>차량에서 선택 가능한 옵션들을 배치하고 유상 옵션 선택 시 가격이 반영되어 </a:t>
            </a:r>
            <a:r>
              <a:rPr lang="en-US" altLang="ko-KR" b="1"/>
              <a:t>Total price</a:t>
            </a:r>
            <a:r>
              <a:rPr lang="ko-KR" altLang="en-US" b="1"/>
              <a:t>에 더해짐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A777FF-6210-1670-A189-0229E47C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52" y="1604237"/>
            <a:ext cx="9665893" cy="484315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CA626CB-6EFB-520F-2CCC-A37000D66FA3}"/>
              </a:ext>
            </a:extLst>
          </p:cNvPr>
          <p:cNvSpPr/>
          <p:nvPr/>
        </p:nvSpPr>
        <p:spPr>
          <a:xfrm>
            <a:off x="9254837" y="1505365"/>
            <a:ext cx="1738763" cy="1302327"/>
          </a:xfrm>
          <a:prstGeom prst="ellipse">
            <a:avLst/>
          </a:prstGeom>
          <a:noFill/>
          <a:ln w="44450">
            <a:solidFill>
              <a:srgbClr val="E5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0F3D1E6-5AB6-6333-CED3-B09690E856C0}"/>
              </a:ext>
            </a:extLst>
          </p:cNvPr>
          <p:cNvSpPr/>
          <p:nvPr/>
        </p:nvSpPr>
        <p:spPr>
          <a:xfrm>
            <a:off x="7255164" y="2906564"/>
            <a:ext cx="3461347" cy="1608415"/>
          </a:xfrm>
          <a:prstGeom prst="ellipse">
            <a:avLst/>
          </a:prstGeom>
          <a:noFill/>
          <a:ln w="44450">
            <a:solidFill>
              <a:srgbClr val="E5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9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나만의 포르쉐 만들기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/>
              <a:t>현재 구현 중이며 </a:t>
            </a:r>
            <a:r>
              <a:rPr lang="en-US" altLang="ko-KR" b="1"/>
              <a:t>2</a:t>
            </a:r>
            <a:r>
              <a:rPr lang="ko-KR" altLang="en-US" b="1"/>
              <a:t>차 프로젝트 때 완벽히 구현하는 것이 목표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EE4387-9AB5-8550-32D4-509D6F95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758392"/>
            <a:ext cx="9448800" cy="449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59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로그인 및 회원가입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각 입력창 클릭 시 아이디와 비밀번호를 입력하라는 경고 문구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FB3EF3-A159-5A80-D436-895B9C13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8" y="1523745"/>
            <a:ext cx="10104582" cy="5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로그인 및 회원가입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아이디 및 비밀번호</a:t>
            </a:r>
            <a:r>
              <a:rPr lang="en-US" altLang="ko-KR"/>
              <a:t>(</a:t>
            </a:r>
            <a:r>
              <a:rPr lang="ko-KR" altLang="en-US"/>
              <a:t>자바스크립트로 특정 이메일과 비밀번호 입력 시 로그인 가능하게 해놓았음</a:t>
            </a:r>
            <a:r>
              <a:rPr lang="en-US" altLang="ko-KR"/>
              <a:t>) </a:t>
            </a:r>
            <a:r>
              <a:rPr lang="ko-KR" altLang="en-US"/>
              <a:t>입력 시 메인페이지로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2DA64-B98D-9C4A-DFA3-231B7047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969"/>
            <a:ext cx="6249737" cy="3185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B7F5C2-41A4-AFF1-084E-B5B99A02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36" y="3188341"/>
            <a:ext cx="6696466" cy="33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0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CAF26F2-AADF-86A7-C586-AC8295CD0789}"/>
              </a:ext>
            </a:extLst>
          </p:cNvPr>
          <p:cNvSpPr/>
          <p:nvPr/>
        </p:nvSpPr>
        <p:spPr>
          <a:xfrm>
            <a:off x="891108" y="0"/>
            <a:ext cx="4909804" cy="6863824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80EDF-76A9-1AFC-19C7-8397A98D3AFA}"/>
              </a:ext>
            </a:extLst>
          </p:cNvPr>
          <p:cNvSpPr txBox="1"/>
          <p:nvPr/>
        </p:nvSpPr>
        <p:spPr>
          <a:xfrm>
            <a:off x="1840453" y="3013501"/>
            <a:ext cx="3011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rgbClr val="002060"/>
                </a:solidFill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9530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로그인 및 회원가입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지금 등록하세요 마우스 오버 시 링크가 서서히 붉게 변하며 클릭 시 회원가입 페이지로 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CF647-F57D-129E-AAEB-0B11EBF8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7" y="1274533"/>
            <a:ext cx="5801407" cy="295572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402DFC48-86A6-D71A-A56F-F6829E86DBE0}"/>
              </a:ext>
            </a:extLst>
          </p:cNvPr>
          <p:cNvSpPr/>
          <p:nvPr/>
        </p:nvSpPr>
        <p:spPr>
          <a:xfrm>
            <a:off x="822037" y="2837060"/>
            <a:ext cx="748145" cy="676606"/>
          </a:xfrm>
          <a:prstGeom prst="ellipse">
            <a:avLst/>
          </a:prstGeom>
          <a:noFill/>
          <a:ln w="38100">
            <a:solidFill>
              <a:srgbClr val="D133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3B2D67-00F5-0AA4-6B41-A472E742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3306375"/>
            <a:ext cx="6908800" cy="35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로그인 및 회원가입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각 항목을 꼭 입력해야 하므로 입력창으로 커서 활성화 시 경고 문구 출력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중복 확인 버튼을 통해 이메일 사용 가능 여부 판별</a:t>
            </a:r>
            <a:r>
              <a:rPr lang="en-US" altLang="ko-KR"/>
              <a:t>(</a:t>
            </a:r>
            <a:r>
              <a:rPr lang="ko-KR" altLang="en-US"/>
              <a:t>현재는 특정 이메일만 사용 가능하도록 설정함</a:t>
            </a:r>
            <a:r>
              <a:rPr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비밀번호의 경우 두 값이 다르면 일치하지 않는다</a:t>
            </a:r>
            <a:r>
              <a:rPr lang="en-US" altLang="ko-KR"/>
              <a:t>, </a:t>
            </a:r>
            <a:r>
              <a:rPr lang="ko-KR" altLang="en-US"/>
              <a:t>두 값이 같으면 일치한다고 문구 출력</a:t>
            </a:r>
            <a:r>
              <a:rPr lang="en-US" altLang="ko-KR"/>
              <a:t>(</a:t>
            </a:r>
            <a:r>
              <a:rPr lang="ko-KR" altLang="en-US"/>
              <a:t>회원가입 시 비밀번호</a:t>
            </a:r>
            <a:r>
              <a:rPr lang="en-US" altLang="ko-KR"/>
              <a:t>, </a:t>
            </a:r>
            <a:r>
              <a:rPr lang="ko-KR" altLang="en-US"/>
              <a:t>비밀번호 확인 두 값이 같아야함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87934B-672F-7A77-DCF1-74CAB4E0E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7" y="1512455"/>
            <a:ext cx="4114800" cy="914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169FFA-89B2-1C42-382E-DC48368C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309" y="1488642"/>
            <a:ext cx="4114800" cy="9620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0EF883-C190-31DF-EC22-71CD04A0E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7" y="2617548"/>
            <a:ext cx="8420100" cy="1562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0CBAAB7-7235-6C6C-48FD-6D511C7E7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96" y="4506915"/>
            <a:ext cx="5597340" cy="19931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93A54F4-CCAD-2626-3263-7121ECDE6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778" y="4661017"/>
            <a:ext cx="5825981" cy="15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5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로그인 및 회원가입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체크항목이 있으며 모두 체크해야만 회원가입 가능</a:t>
            </a:r>
            <a:r>
              <a:rPr lang="en-US" altLang="ko-KR"/>
              <a:t>, </a:t>
            </a:r>
            <a:r>
              <a:rPr lang="ko-KR" altLang="en-US"/>
              <a:t>단 하나라도 체크 안 되어 있을 시 계정 생성 버튼 눌렀을 때 경고 문구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96DFC-780A-B1F9-B37F-392CB213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117"/>
            <a:ext cx="7401791" cy="2298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7A879E-E082-BC79-A895-691413E9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11901"/>
            <a:ext cx="6206836" cy="333531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7C68BA0-0330-0697-887D-2A079B77907B}"/>
              </a:ext>
            </a:extLst>
          </p:cNvPr>
          <p:cNvSpPr/>
          <p:nvPr/>
        </p:nvSpPr>
        <p:spPr>
          <a:xfrm>
            <a:off x="136471" y="6186809"/>
            <a:ext cx="434213" cy="443345"/>
          </a:xfrm>
          <a:prstGeom prst="ellipse">
            <a:avLst/>
          </a:prstGeom>
          <a:noFill/>
          <a:ln w="25400">
            <a:solidFill>
              <a:srgbClr val="D133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FCF8E8-F652-F01A-2300-80DA9199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37" y="3480427"/>
            <a:ext cx="5985163" cy="33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로그인 및 회원가입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모든 항목 입력 후 계정 생성 버튼 클릭 시 배경 화면 블러 처리와 함께 축하 메시지 박스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9CC679-B0A2-970C-AFF6-C97659EB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437"/>
            <a:ext cx="12192000" cy="56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99527" y="759328"/>
            <a:ext cx="1165423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로그인 및 회원가입 페이지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7" y="119754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페이지 구현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BFC3-EB1E-1E3A-E832-D9ADC56B5330}"/>
              </a:ext>
            </a:extLst>
          </p:cNvPr>
          <p:cNvSpPr txBox="1"/>
          <p:nvPr/>
        </p:nvSpPr>
        <p:spPr>
          <a:xfrm>
            <a:off x="203096" y="6948801"/>
            <a:ext cx="117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완료 버튼 클릭 시 로그인 페이지로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9CC679-B0A2-970C-AFF6-C97659EB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868"/>
            <a:ext cx="6981141" cy="32234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7FA82A-FFA2-DF38-B3EF-37098A57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257" y="3583455"/>
            <a:ext cx="6625743" cy="327454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277FBF8-6E8C-1EFB-7943-8E7DE0FA84C3}"/>
              </a:ext>
            </a:extLst>
          </p:cNvPr>
          <p:cNvSpPr/>
          <p:nvPr/>
        </p:nvSpPr>
        <p:spPr>
          <a:xfrm>
            <a:off x="2788606" y="3044674"/>
            <a:ext cx="1403927" cy="1077562"/>
          </a:xfrm>
          <a:prstGeom prst="ellipse">
            <a:avLst/>
          </a:prstGeom>
          <a:noFill/>
          <a:ln w="41275">
            <a:solidFill>
              <a:srgbClr val="D133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4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CAF26F2-AADF-86A7-C586-AC8295CD0789}"/>
              </a:ext>
            </a:extLst>
          </p:cNvPr>
          <p:cNvSpPr/>
          <p:nvPr/>
        </p:nvSpPr>
        <p:spPr>
          <a:xfrm>
            <a:off x="891108" y="0"/>
            <a:ext cx="4909804" cy="6863824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80EDF-76A9-1AFC-19C7-8397A98D3AFA}"/>
              </a:ext>
            </a:extLst>
          </p:cNvPr>
          <p:cNvSpPr txBox="1"/>
          <p:nvPr/>
        </p:nvSpPr>
        <p:spPr>
          <a:xfrm>
            <a:off x="1840453" y="3013501"/>
            <a:ext cx="3011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rgbClr val="002060"/>
                </a:solidFill>
              </a:rPr>
              <a:t>목 표</a:t>
            </a:r>
          </a:p>
        </p:txBody>
      </p:sp>
    </p:spTree>
    <p:extLst>
      <p:ext uri="{BB962C8B-B14F-4D97-AF65-F5344CB8AC3E}">
        <p14:creationId xmlns:p14="http://schemas.microsoft.com/office/powerpoint/2010/main" val="347919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2AA42D92-202D-ADD9-42AF-0233AF621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819748"/>
              </p:ext>
            </p:extLst>
          </p:nvPr>
        </p:nvGraphicFramePr>
        <p:xfrm>
          <a:off x="198023" y="779599"/>
          <a:ext cx="11802389" cy="5751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434">
                  <a:extLst>
                    <a:ext uri="{9D8B030D-6E8A-4147-A177-3AD203B41FA5}">
                      <a16:colId xmlns:a16="http://schemas.microsoft.com/office/drawing/2014/main" val="1331134935"/>
                    </a:ext>
                  </a:extLst>
                </a:gridCol>
                <a:gridCol w="5129349">
                  <a:extLst>
                    <a:ext uri="{9D8B030D-6E8A-4147-A177-3AD203B41FA5}">
                      <a16:colId xmlns:a16="http://schemas.microsoft.com/office/drawing/2014/main" val="2894943508"/>
                    </a:ext>
                  </a:extLst>
                </a:gridCol>
                <a:gridCol w="5390606">
                  <a:extLst>
                    <a:ext uri="{9D8B030D-6E8A-4147-A177-3AD203B41FA5}">
                      <a16:colId xmlns:a16="http://schemas.microsoft.com/office/drawing/2014/main" val="2580340138"/>
                    </a:ext>
                  </a:extLst>
                </a:gridCol>
              </a:tblGrid>
              <a:tr h="45248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회의 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회의 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609771"/>
                  </a:ext>
                </a:extLst>
              </a:tr>
              <a:tr h="1766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FF00"/>
                          </a:solidFill>
                        </a:rPr>
                        <a:t>D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ecide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★결정할 일</a:t>
                      </a:r>
                      <a:endParaRPr lang="en-US" altLang="ko-KR" sz="1400" dirty="0"/>
                    </a:p>
                    <a:p>
                      <a:pPr marL="342900" indent="-342900" latinLnBrk="1">
                        <a:buAutoNum type="arabicParenR"/>
                      </a:pPr>
                      <a:r>
                        <a:rPr lang="ko-KR" altLang="en-US" sz="1400"/>
                        <a:t>모델 정보 페이지에서 갤러리 이미지를 슬라이드 가능하게끔 구현</a:t>
                      </a:r>
                      <a:endParaRPr lang="en-US" altLang="ko-KR" sz="1400"/>
                    </a:p>
                    <a:p>
                      <a:pPr marL="342900" indent="-342900" latinLnBrk="1">
                        <a:buAutoNum type="arabicParenR"/>
                      </a:pPr>
                      <a:r>
                        <a:rPr lang="ko-KR" altLang="en-US" sz="1400"/>
                        <a:t>메인 페이지 </a:t>
                      </a:r>
                      <a:endParaRPr lang="en-US" altLang="ko-KR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★결정한 일</a:t>
                      </a:r>
                      <a:endParaRPr lang="en-US" altLang="ko-KR" sz="1400" dirty="0"/>
                    </a:p>
                    <a:p>
                      <a:pPr marL="342900" indent="-342900" latinLnBrk="1">
                        <a:buAutoNum type="arabicParenR"/>
                      </a:pPr>
                      <a:r>
                        <a:rPr lang="ko-KR" altLang="en-US" sz="1400"/>
                        <a:t>메인페이지 이미지 자동슬라이드 및 버튼 클릭 시 슬라이드 구현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가능하다면 영상 삽입까지</a:t>
                      </a:r>
                      <a:endParaRPr lang="en-US" altLang="ko-KR" sz="1400"/>
                    </a:p>
                    <a:p>
                      <a:pPr marL="342900" indent="-342900" latinLnBrk="1">
                        <a:buAutoNum type="arabicParenR"/>
                      </a:pPr>
                      <a:r>
                        <a:rPr lang="ko-KR" altLang="en-US" sz="1400"/>
                        <a:t>모델 정보 페이지 </a:t>
                      </a:r>
                      <a:r>
                        <a:rPr lang="en-US" altLang="ko-KR" sz="1400"/>
                        <a:t>-&gt; </a:t>
                      </a:r>
                      <a:r>
                        <a:rPr lang="ko-KR" altLang="en-US" sz="1400"/>
                        <a:t>혜연님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726667"/>
                  </a:ext>
                </a:extLst>
              </a:tr>
              <a:tr h="1766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FF00"/>
                          </a:solidFill>
                        </a:rPr>
                        <a:t>D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iscuss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★</a:t>
                      </a:r>
                      <a:r>
                        <a:rPr lang="ko-KR" altLang="en-US" sz="1400"/>
                        <a:t>토론할 이슈</a:t>
                      </a:r>
                      <a:endParaRPr lang="en-US" altLang="ko-KR" sz="1400"/>
                    </a:p>
                    <a:p>
                      <a:pPr marL="342900" indent="-342900" latinLnBrk="1">
                        <a:buAutoNum type="arabicParenR"/>
                      </a:pPr>
                      <a:r>
                        <a:rPr lang="ko-KR" altLang="en-US" sz="1400"/>
                        <a:t>각 담당 페이지 제작 후 연동시켜서 한 컴퓨터에서 기능 시연 날짜 정하기</a:t>
                      </a:r>
                      <a:endParaRPr lang="en-US" altLang="ko-KR" sz="1400"/>
                    </a:p>
                    <a:p>
                      <a:pPr marL="342900" indent="-342900" latinLnBrk="1">
                        <a:buAutoNum type="arabicParenR"/>
                      </a:pPr>
                      <a:r>
                        <a:rPr lang="ko-KR" altLang="en-US" sz="1400"/>
                        <a:t>견적 페이지 구현 여부</a:t>
                      </a:r>
                      <a:endParaRPr lang="en-US" altLang="ko-KR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★</a:t>
                      </a:r>
                      <a:r>
                        <a:rPr lang="ko-KR" altLang="en-US" sz="1400"/>
                        <a:t>토론 내용</a:t>
                      </a:r>
                      <a:endParaRPr lang="en-US" altLang="ko-KR" sz="1400"/>
                    </a:p>
                    <a:p>
                      <a:pPr marL="342900" indent="-342900" latinLnBrk="1">
                        <a:buAutoNum type="arabicParenR"/>
                      </a:pPr>
                      <a:r>
                        <a:rPr lang="ko-KR" altLang="en-US" sz="1400"/>
                        <a:t>담당 페이지 최대한 가다듬어서 </a:t>
                      </a:r>
                      <a:r>
                        <a:rPr lang="en-US" altLang="ko-KR" sz="1400"/>
                        <a:t>3/8</a:t>
                      </a:r>
                      <a:r>
                        <a:rPr lang="ko-KR" altLang="en-US" sz="1400"/>
                        <a:t>까지 제작 완료 후 </a:t>
                      </a:r>
                      <a:r>
                        <a:rPr lang="en-US" altLang="ko-KR" sz="1400"/>
                        <a:t>3/9</a:t>
                      </a:r>
                      <a:r>
                        <a:rPr lang="ko-KR" altLang="en-US" sz="1400"/>
                        <a:t>부터 연동 및 기능 시연 실시</a:t>
                      </a:r>
                      <a:endParaRPr lang="en-US" altLang="ko-KR" sz="1400"/>
                    </a:p>
                    <a:p>
                      <a:pPr marL="342900" indent="-342900" latinLnBrk="1">
                        <a:buAutoNum type="arabicParenR"/>
                      </a:pPr>
                      <a:r>
                        <a:rPr lang="ko-KR" altLang="en-US" sz="1400"/>
                        <a:t>우선 페이지 틀과 간단한 기능만 만들고 추후 더 연구하여 </a:t>
                      </a:r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차 프로젝트 때 완벽 구현하기로 함</a:t>
                      </a:r>
                      <a:endParaRPr lang="en-US" altLang="ko-KR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934762"/>
                  </a:ext>
                </a:extLst>
              </a:tr>
              <a:tr h="1766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to </a:t>
                      </a:r>
                      <a:r>
                        <a:rPr lang="en-US" altLang="ko-KR" b="1" dirty="0">
                          <a:solidFill>
                            <a:srgbClr val="FFFF00"/>
                          </a:solidFill>
                        </a:rPr>
                        <a:t>D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★준비한 일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/>
                        <a:t>페이지에 쓰일 차량 사진 및 영상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제원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등 확보 완료</a:t>
                      </a:r>
                      <a:endParaRPr lang="en-US" altLang="ko-KR" sz="140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/>
                        <a:t>로그인 및 회원 가입 페이지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차량 스펙 페이지 제작 완료</a:t>
                      </a:r>
                      <a:endParaRPr lang="en-US" altLang="ko-KR" sz="140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/>
                        <a:t>메인페이지의 이미지 자동 슬라이드를 위한 </a:t>
                      </a:r>
                      <a:r>
                        <a:rPr lang="en-US" altLang="ko-KR" sz="1400"/>
                        <a:t>api </a:t>
                      </a:r>
                      <a:r>
                        <a:rPr lang="ko-KR" altLang="en-US" sz="1400"/>
                        <a:t>및 플러그인 조사 완료</a:t>
                      </a:r>
                      <a:endParaRPr lang="en-US" altLang="ko-KR" sz="140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★</a:t>
                      </a:r>
                      <a:r>
                        <a:rPr lang="ko-KR" altLang="en-US" sz="1400"/>
                        <a:t>실행할 일</a:t>
                      </a:r>
                      <a:endParaRPr lang="en-US" altLang="ko-KR" sz="1400"/>
                    </a:p>
                    <a:p>
                      <a:pPr latinLnBrk="1"/>
                      <a:r>
                        <a:rPr lang="ko-KR" altLang="en-US" sz="1400"/>
                        <a:t>현준 </a:t>
                      </a:r>
                      <a:r>
                        <a:rPr lang="en-US" altLang="ko-KR" sz="1400"/>
                        <a:t>: </a:t>
                      </a:r>
                      <a:r>
                        <a:rPr lang="ko-KR" altLang="en-US" sz="1400"/>
                        <a:t>로그인 및 회원가입 페이지 제작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및 간단한 로그인 및 회원가입 기능 구현</a:t>
                      </a:r>
                      <a:endParaRPr lang="en-US" altLang="ko-KR" sz="1400"/>
                    </a:p>
                    <a:p>
                      <a:pPr latinLnBrk="1"/>
                      <a:r>
                        <a:rPr lang="ko-KR" altLang="en-US" sz="1400"/>
                        <a:t>혜연 </a:t>
                      </a:r>
                      <a:r>
                        <a:rPr lang="en-US" altLang="ko-KR" sz="1400"/>
                        <a:t>: </a:t>
                      </a:r>
                      <a:r>
                        <a:rPr lang="ko-KR" altLang="en-US" sz="1400"/>
                        <a:t>모델 상세 정보 페이지 갤러리 느낌으로 구현하기</a:t>
                      </a:r>
                      <a:endParaRPr lang="en-US" altLang="ko-KR" sz="1400"/>
                    </a:p>
                    <a:p>
                      <a:pPr latinLnBrk="1"/>
                      <a:r>
                        <a:rPr lang="ko-KR" altLang="en-US" sz="1400"/>
                        <a:t>민지 </a:t>
                      </a:r>
                      <a:r>
                        <a:rPr lang="en-US" altLang="ko-KR" sz="1400"/>
                        <a:t>: </a:t>
                      </a:r>
                      <a:r>
                        <a:rPr lang="ko-KR" altLang="en-US" sz="1400"/>
                        <a:t>메인페이지 중앙 이미지 자동 슬라이드 구현 마무리</a:t>
                      </a:r>
                      <a:endParaRPr lang="en-US" altLang="ko-KR" sz="1400"/>
                    </a:p>
                    <a:p>
                      <a:pPr latinLnBrk="1"/>
                      <a:r>
                        <a:rPr lang="ko-KR" altLang="en-US" sz="1400"/>
                        <a:t>재원 </a:t>
                      </a:r>
                      <a:r>
                        <a:rPr lang="en-US" altLang="ko-KR" sz="1400"/>
                        <a:t>: </a:t>
                      </a:r>
                      <a:r>
                        <a:rPr lang="ko-KR" altLang="en-US" sz="1400"/>
                        <a:t>상세 정보 페이지 마무리 및 자동차 견적 페이지 로직 연구</a:t>
                      </a:r>
                      <a:endParaRPr lang="en-US" altLang="ko-KR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540824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4B3AAF1-8A82-0028-F885-E7C69CD39D59}"/>
              </a:ext>
            </a:extLst>
          </p:cNvPr>
          <p:cNvSpPr txBox="1">
            <a:spLocks/>
          </p:cNvSpPr>
          <p:nvPr/>
        </p:nvSpPr>
        <p:spPr>
          <a:xfrm>
            <a:off x="99527" y="105879"/>
            <a:ext cx="10515600" cy="499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프로젝트 기획</a:t>
            </a:r>
            <a:endParaRPr lang="en-US" altLang="ko-KR" sz="24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373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93B7A4-0471-4E0D-B01A-6CAD425EB1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CF3D0-3476-B36F-DAC7-EDB6AFCA6BEB}"/>
              </a:ext>
            </a:extLst>
          </p:cNvPr>
          <p:cNvSpPr txBox="1"/>
          <p:nvPr/>
        </p:nvSpPr>
        <p:spPr>
          <a:xfrm>
            <a:off x="6096000" y="5337213"/>
            <a:ext cx="7128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감사합니다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268D2-33E7-969D-42D8-04AB5EC3F448}"/>
              </a:ext>
            </a:extLst>
          </p:cNvPr>
          <p:cNvSpPr txBox="1"/>
          <p:nvPr/>
        </p:nvSpPr>
        <p:spPr>
          <a:xfrm>
            <a:off x="8125514" y="412791"/>
            <a:ext cx="4327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작성일</a:t>
            </a:r>
            <a:r>
              <a:rPr lang="ko-KR" altLang="en-US" sz="2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	2023.03.08</a:t>
            </a:r>
            <a:endParaRPr lang="en-US" altLang="ko-KR" sz="2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작성자</a:t>
            </a:r>
            <a:r>
              <a:rPr lang="en-US" altLang="ko-KR" sz="240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	    </a:t>
            </a:r>
            <a:r>
              <a:rPr lang="en-US" altLang="ko-KR" sz="3600" b="1">
                <a:solidFill>
                  <a:srgbClr val="FFFF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</a:t>
            </a:r>
            <a:r>
              <a:rPr lang="ko-KR" altLang="en-US" sz="3600" b="1" dirty="0">
                <a:solidFill>
                  <a:srgbClr val="FFFF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석</a:t>
            </a:r>
            <a:r>
              <a:rPr lang="en-US" altLang="ko-KR" sz="3600" b="1" dirty="0">
                <a:solidFill>
                  <a:srgbClr val="FFFF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2</a:t>
            </a:r>
            <a:r>
              <a:rPr lang="ko-KR" altLang="en-US" sz="3600" b="1" dirty="0">
                <a:solidFill>
                  <a:srgbClr val="FFFF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조</a:t>
            </a:r>
            <a:endParaRPr lang="ko-KR" altLang="en-US" sz="2400" b="1" dirty="0">
              <a:solidFill>
                <a:srgbClr val="FFFF00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EF5ED8-D16B-2E60-5FDB-ACE690D24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91652" y="412791"/>
            <a:ext cx="4858139" cy="1628509"/>
          </a:xfrm>
        </p:spPr>
        <p:txBody>
          <a:bodyPr>
            <a:normAutofit fontScale="90000"/>
          </a:bodyPr>
          <a:lstStyle/>
          <a:p>
            <a:pPr algn="r"/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altLang="ko-KR" sz="4900" dirty="0">
                <a:solidFill>
                  <a:schemeClr val="bg1"/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Let’s do</a:t>
            </a:r>
            <a:r>
              <a:rPr lang="ko-KR" altLang="en-US" sz="4900" dirty="0">
                <a:solidFill>
                  <a:schemeClr val="bg1"/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 </a:t>
            </a:r>
            <a:r>
              <a:rPr lang="en-US" altLang="ko-KR" sz="4900" dirty="0">
                <a:solidFill>
                  <a:schemeClr val="bg1"/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it</a:t>
            </a:r>
            <a:br>
              <a:rPr lang="en-US" altLang="ko-KR" sz="4900" dirty="0">
                <a:solidFill>
                  <a:schemeClr val="bg1"/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</a:br>
            <a:r>
              <a:rPr lang="ko-KR" altLang="en-US" sz="2200" b="1" dirty="0">
                <a:solidFill>
                  <a:schemeClr val="bg1"/>
                </a:solidFill>
                <a:latin typeface="Arial Black" panose="020B0A04020102020204" pitchFamily="34" charset="0"/>
                <a:ea typeface="휴먼모음T" panose="02030504000101010101" pitchFamily="18" charset="-127"/>
              </a:rPr>
              <a:t>개발자로 거듭나기</a:t>
            </a:r>
            <a:br>
              <a:rPr lang="en-US" altLang="ko-KR" sz="49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62DFF-C201-FFEC-5389-DD6334310347}"/>
              </a:ext>
            </a:extLst>
          </p:cNvPr>
          <p:cNvSpPr txBox="1"/>
          <p:nvPr/>
        </p:nvSpPr>
        <p:spPr>
          <a:xfrm>
            <a:off x="7628295" y="4739756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이상 </a:t>
            </a:r>
            <a:r>
              <a:rPr lang="en-US" altLang="ko-KR" b="1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PPT </a:t>
            </a:r>
            <a:r>
              <a:rPr lang="ko-KR" altLang="en-US" b="1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정리 마치겠습니다</a:t>
            </a:r>
          </a:p>
        </p:txBody>
      </p:sp>
    </p:spTree>
    <p:extLst>
      <p:ext uri="{BB962C8B-B14F-4D97-AF65-F5344CB8AC3E}">
        <p14:creationId xmlns:p14="http://schemas.microsoft.com/office/powerpoint/2010/main" val="350539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CAF26F2-AADF-86A7-C586-AC8295CD0789}"/>
              </a:ext>
            </a:extLst>
          </p:cNvPr>
          <p:cNvSpPr/>
          <p:nvPr/>
        </p:nvSpPr>
        <p:spPr>
          <a:xfrm>
            <a:off x="891108" y="0"/>
            <a:ext cx="4909804" cy="6863824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80EDF-76A9-1AFC-19C7-8397A98D3AFA}"/>
              </a:ext>
            </a:extLst>
          </p:cNvPr>
          <p:cNvSpPr txBox="1"/>
          <p:nvPr/>
        </p:nvSpPr>
        <p:spPr>
          <a:xfrm>
            <a:off x="1840453" y="3013501"/>
            <a:ext cx="3011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rgbClr val="002060"/>
                </a:solidFill>
              </a:rPr>
              <a:t>개발 기획</a:t>
            </a:r>
          </a:p>
        </p:txBody>
      </p:sp>
    </p:spTree>
    <p:extLst>
      <p:ext uri="{BB962C8B-B14F-4D97-AF65-F5344CB8AC3E}">
        <p14:creationId xmlns:p14="http://schemas.microsoft.com/office/powerpoint/2010/main" val="20925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268884" y="908866"/>
            <a:ext cx="1165423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테슬라의 온라인 판매 정책을 필두로 이제 </a:t>
            </a:r>
            <a:r>
              <a:rPr lang="ko-KR" altLang="en-US" b="1">
                <a:solidFill>
                  <a:srgbClr val="D1332F"/>
                </a:solidFill>
              </a:rPr>
              <a:t>자동차의 온라인 판매</a:t>
            </a:r>
            <a:r>
              <a:rPr lang="ko-KR" altLang="en-US" b="1"/>
              <a:t>는 기정 사실이며 강력한 노조가 있는 현대자동차 조차도 새로 출시한 경차인 </a:t>
            </a:r>
            <a:r>
              <a:rPr lang="en-US" altLang="ko-KR" b="1">
                <a:solidFill>
                  <a:srgbClr val="D1332F"/>
                </a:solidFill>
              </a:rPr>
              <a:t>“</a:t>
            </a:r>
            <a:r>
              <a:rPr lang="ko-KR" altLang="en-US" b="1">
                <a:solidFill>
                  <a:srgbClr val="D1332F"/>
                </a:solidFill>
              </a:rPr>
              <a:t>캐스퍼</a:t>
            </a:r>
            <a:r>
              <a:rPr lang="en-US" altLang="ko-KR" b="1">
                <a:solidFill>
                  <a:srgbClr val="D1332F"/>
                </a:solidFill>
              </a:rPr>
              <a:t>”</a:t>
            </a:r>
            <a:r>
              <a:rPr lang="ko-KR" altLang="en-US" b="1">
                <a:solidFill>
                  <a:srgbClr val="D1332F"/>
                </a:solidFill>
              </a:rPr>
              <a:t>를 오로지 온라인으로만 판매</a:t>
            </a:r>
            <a:r>
              <a:rPr lang="ko-KR" altLang="en-US" b="1"/>
              <a:t>하게 되었습니다</a:t>
            </a:r>
            <a:r>
              <a:rPr lang="en-US" altLang="ko-KR" b="1"/>
              <a:t>.</a:t>
            </a:r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0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기획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499C45-4A8A-AD59-4ED1-1836094A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3" y="2554319"/>
            <a:ext cx="5253644" cy="24983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057523-35F2-D6BF-E29A-50CFB2DD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34" y="5592971"/>
            <a:ext cx="8433582" cy="1019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066EFE-AAB8-F70B-E8B5-BFABEB2D5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03427"/>
            <a:ext cx="5419898" cy="25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1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0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기획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309009-D6F0-F39B-44B3-916A18279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2" y="1555070"/>
            <a:ext cx="11241472" cy="48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8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-229880" y="7044040"/>
            <a:ext cx="12507778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/>
              <a:t>이미 많은 자동차 브랜드가 그들만의 온라인 웹 페이지를 구성해 견적과 시승</a:t>
            </a:r>
            <a:r>
              <a:rPr lang="en-US" altLang="ko-KR" b="1"/>
              <a:t>, </a:t>
            </a:r>
            <a:r>
              <a:rPr lang="ko-KR" altLang="en-US" b="1"/>
              <a:t>서비스 센터 예약을 할 수 있게 구축을 했고 심지어 같은 모델이어도 오로지 온라인으로만 구매할 수 있는 </a:t>
            </a:r>
            <a:r>
              <a:rPr lang="en-US" altLang="ko-KR" b="1"/>
              <a:t>‘</a:t>
            </a:r>
            <a:r>
              <a:rPr lang="ko-KR" altLang="en-US" b="1"/>
              <a:t>온라인 에디션</a:t>
            </a:r>
            <a:r>
              <a:rPr lang="en-US" altLang="ko-KR" b="1"/>
              <a:t>‘ </a:t>
            </a:r>
            <a:r>
              <a:rPr lang="ko-KR" altLang="en-US" b="1"/>
              <a:t>모델을 판매하고 있으며 테슬라는 이미 차량을 온라인으로만 구입할 수 있습니다</a:t>
            </a:r>
            <a:r>
              <a:rPr lang="en-US" altLang="ko-KR" b="1"/>
              <a:t>.</a:t>
            </a:r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0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기획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E22DA9-263D-B978-3A73-7EE067B1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967" y="3690369"/>
            <a:ext cx="5773033" cy="31676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AFB80D-FBEC-CB0C-13C7-1F5A6F444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0368"/>
            <a:ext cx="6404317" cy="3167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577B2D-7449-40CA-20EA-DE22D7C63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114" y="679268"/>
            <a:ext cx="9049789" cy="29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1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82CCEF-38CC-976A-2D1A-137113572061}"/>
              </a:ext>
            </a:extLst>
          </p:cNvPr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E51B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6406C-2ADE-1947-678E-1219BABB5B65}"/>
              </a:ext>
            </a:extLst>
          </p:cNvPr>
          <p:cNvSpPr txBox="1"/>
          <p:nvPr/>
        </p:nvSpPr>
        <p:spPr>
          <a:xfrm>
            <a:off x="-804111" y="6999317"/>
            <a:ext cx="13800221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/>
              <a:t>이에 따라 </a:t>
            </a:r>
            <a:r>
              <a:rPr lang="en-US" altLang="ko-KR" b="1"/>
              <a:t>“1</a:t>
            </a:r>
            <a:r>
              <a:rPr lang="ko-KR" altLang="en-US" b="1"/>
              <a:t>석</a:t>
            </a:r>
            <a:r>
              <a:rPr lang="en-US" altLang="ko-KR" b="1"/>
              <a:t>2</a:t>
            </a:r>
            <a:r>
              <a:rPr lang="ko-KR" altLang="en-US" b="1"/>
              <a:t>조</a:t>
            </a:r>
            <a:r>
              <a:rPr lang="en-US" altLang="ko-KR" b="1"/>
              <a:t>＂</a:t>
            </a:r>
            <a:r>
              <a:rPr lang="ko-KR" altLang="en-US" b="1"/>
              <a:t>팀은 다양한 의견 중 자동차를 소개하는 웹 페이지</a:t>
            </a:r>
            <a:r>
              <a:rPr lang="en-US" altLang="ko-KR" b="1"/>
              <a:t>, </a:t>
            </a:r>
            <a:r>
              <a:rPr lang="ko-KR" altLang="en-US" b="1"/>
              <a:t>그 중에서도 포르쉐를 소개하는 페이지를 제작하게 되었습니다</a:t>
            </a:r>
            <a:r>
              <a:rPr lang="en-US" altLang="ko-KR" b="1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23A50-2BC7-A0A6-186F-27314C1F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280"/>
            <a:ext cx="3679537" cy="499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기획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B9A744-EADE-5C15-E7E3-583BA9702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87829"/>
            <a:ext cx="6096000" cy="33274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1A4C98-7B73-A55F-D4E7-A5F9F9A2D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829"/>
            <a:ext cx="6096000" cy="33274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173217A-1768-3BBE-62FB-80410B6DD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915295"/>
            <a:ext cx="6170122" cy="29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0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CAF26F2-AADF-86A7-C586-AC8295CD0789}"/>
              </a:ext>
            </a:extLst>
          </p:cNvPr>
          <p:cNvSpPr/>
          <p:nvPr/>
        </p:nvSpPr>
        <p:spPr>
          <a:xfrm>
            <a:off x="891108" y="0"/>
            <a:ext cx="4909804" cy="6863824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80EDF-76A9-1AFC-19C7-8397A98D3AFA}"/>
              </a:ext>
            </a:extLst>
          </p:cNvPr>
          <p:cNvSpPr txBox="1"/>
          <p:nvPr/>
        </p:nvSpPr>
        <p:spPr>
          <a:xfrm>
            <a:off x="1504604" y="3013501"/>
            <a:ext cx="367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rgbClr val="002060"/>
                </a:solidFill>
              </a:rPr>
              <a:t>페이지 구성</a:t>
            </a:r>
          </a:p>
        </p:txBody>
      </p:sp>
    </p:spTree>
    <p:extLst>
      <p:ext uri="{BB962C8B-B14F-4D97-AF65-F5344CB8AC3E}">
        <p14:creationId xmlns:p14="http://schemas.microsoft.com/office/powerpoint/2010/main" val="203535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7234</TotalTime>
  <Words>1722</Words>
  <Application>Microsoft Office PowerPoint</Application>
  <PresentationFormat>와이드스크린</PresentationFormat>
  <Paragraphs>315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SB 어그로 Bold</vt:lpstr>
      <vt:lpstr>SB 어그로 Medium</vt:lpstr>
      <vt:lpstr>맑은 고딕</vt:lpstr>
      <vt:lpstr>휴먼모음T</vt:lpstr>
      <vt:lpstr>Arial</vt:lpstr>
      <vt:lpstr>Arial Black</vt:lpstr>
      <vt:lpstr>Consolas</vt:lpstr>
      <vt:lpstr>Office 테마</vt:lpstr>
      <vt:lpstr>            Let’s do it 개발자로 거듭나기 </vt:lpstr>
      <vt:lpstr>      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         Let’s do it 개발자로 거듭나기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learn it</dc:title>
  <dc:creator>jhjjhj0831@gmail.com</dc:creator>
  <cp:lastModifiedBy>admin</cp:lastModifiedBy>
  <cp:revision>107</cp:revision>
  <dcterms:created xsi:type="dcterms:W3CDTF">2023-02-02T12:53:58Z</dcterms:created>
  <dcterms:modified xsi:type="dcterms:W3CDTF">2023-03-09T06:36:46Z</dcterms:modified>
</cp:coreProperties>
</file>